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через вынесение общего множителя за скобки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можно превратить в произведение, если вынести общий множитель.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приём важен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помогает упрощать выражения, проверять вычисления и преобразовывать формулы. На уроках алгебры особенно важно быстро находить общий делитель и одинаковую буквенную часть, чтобы запись стала короче и удобнее для дальнейших действий.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общим множителем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всех слагаемых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 — это число, буква или выражение, которое входит в каждое слагаемое. Именно его можно вынести перед скобками, чтобы исходная сумма или разность стала произведением.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12x+18 общим множителем является 6, потому что и 12, и 18 делятся на 6 без остатка. После деления получаются новые числа внутри скобок.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3a+3b общий множитель — 3. Он присутствует в обоих слагаемых, поэтому его можно вынести, а в скобках оставить результаты деления каждого члена.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со степенью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5x^2+10x общим множителем будет 5x. Здесь совпадают и числовая часть, и буква x, а после деления степень буквы в оставшейся части выражения становится меньше.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после вынесения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общий множитель пишут перед скобками, а внутри остаются частные от деления каждого слагаемого. При этом значение выражения не меняется.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вынесения за скобки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число, букву или выражение, которое есть в каждом слагаемом. Без этого невозможно правильно начать разложение на множители.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каждое слагаемое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слагаемое делят на найденный общий множитель. Результаты деления записывают внутри скобок, а сам множитель выносят перед ними.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новую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9x+12 можно записать как 3(3x+4). Здесь 9x: 3=3x, а 12:3=4, поэтому деление выполнено верно.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раскрывают скобки и сравнивают результат с исходным выражением. Если снова получается 9x+12, значит, разложение выполнено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на множители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примере выражения 8x+16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запись на примере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запись на примере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выражение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8x+16 состоит из двух слагаемых. В каждом из них есть общий числовой множитель 8, поэтому выражение удобно преобразовать в произведение.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 скобках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8x на 8 получаем x, а 16 на 8 — 2. Эти результаты и записываются в скобках после вынесения общего множителя.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преобразование выглядит так: 8x+16=8(x+2). Сумма превращается в произведение, но её значение остаётся тем же.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преобразования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в 8(x+2), снова получится 8x+16. Это показывает, что вынесение общего множителя выполнено без 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с ответами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типичных преобразований, с которыми можно встретиться на уроках алгебры в 7 классе.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может быть числом, буквой или их произведением; знак минус внутри скобок меняется после вынесения.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числовой общий множитель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числа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числа в каждом слагаемом и находят их наибольший общий делитель. Именно он обычно становится числовым множителем, который выносят за скобки.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 примерах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18 и 24 общий множитель равен 6, для 15 и 20 — 5, а для 8 и 12 — 4. Эти числа делят каждое слагаемое без остатка.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знак минус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отрицательные числа, минус тоже можно вынести перед скобками. Тогда внутри записи знаки меняются на противоположные, и выражение становится удобнее для дальнейшей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становится компактнее по записи и удобнее для дальнейших преобразований.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не меняет значение выражения: меняется только форма записи, а общий множитель становится заметнее.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до и после вынесения общего множителя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вынесения общего множителя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буквенный множитель
</a:t>
            </a:r>
            <a:endParaRPr lang="en-US" sz="2757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слагаемом есть одна и та же буква, её тоже можно вынести за скобки. Так получается более короткая и наглядная запись.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произведением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ax+ay общий множитель — a, поэтому запись превращается в a(x+y). Здесь буква вынесена, а в скобках остались частные от деления.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букв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3x^2+6x можно вынести 3x и получить 3x(x+2). Это возможно потому, что буквенная часть присутствует в обоих слагаемых.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делением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Буквенный множитель всегда нужно проверять по каждому слагаемому отдельно. Если хотя бы одно слагаемое делится неверно, разложение будет ошибочным.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 помогает быстро переписать выражение и не потерять знак первого слагаемого.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алгебры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вынести этот множитель перед скобками, знаки внутри меняются на противоположные.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суммы к произведению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выражения есть общий множитель, сумму можно свернуть в одно произведение. Так запись становится компактнее, но значение не меняется. На схеме это выглядит как движение от нескольких слагаемых к одному множителю и скобкам.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произведения к сумме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скобки, получится исходная сумма или разность. Это показывает, что разложение на множители и раскрытие скобок работают в противоположных направлениях. Две стрелки на иллюстрации подчеркивают именно эту обратимость.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лишних шагов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действиями удобна для самопроверки: достаточно раскрыть скобки и сравнить результат с исходной записью. Если выражения совпали, разложение выполнено верно. Поэтому оба действия всегда изучают вместе.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действие обратимо
</a:t>
            </a:r>
            <a:endParaRPr lang="en-US" sz="26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вынесении общего множителя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 и способ их избежать.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после раскрытия скобок должно получаться исходное выражение без изменений.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 уроках алгебры в 7 классе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общий делитель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все слагаемые сразу и ищут число, на которое делится каждое из них без остатка.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результат в скобках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ставят перед скобками, а внутри пишут полученные частные. Так, 2x+4y+6 превращается в 2(x+2y+3).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Разделить каждый член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каждое слагаемое делят на найденный множитель. Важно ничего не пропустить, даже если в выражении разные буквы.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 несколькими слагаемыми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и та же запись может быть представлена в более короткой форме без изменения значения.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выражение становится компактнее, а его структура — нагляднее.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разложения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разложения на множители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49" y="1716712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848" y="1716712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дробей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помогает сократить числитель и знаменатель, если в них есть одинаковая часть. Это делает дробь проще и удобнее для дальнейших действий.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вычисления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выражение можно перестроить так, чтобы считать было легче. Разложение помогает сгруппировать числа и быстрее выполнить арифметические действия.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множитель вынесен за скобки, уравнение часто становится понятнее. Так проще заметить, какие значения подходят для ответа.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убедиться, что обе части записи действительно совпадают. После преобразования удобно проверить результат раскрытием скобок.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разложение на множители
</a:t>
            </a:r>
            <a:endParaRPr lang="en-US" sz="29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разложения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сравнить исходное выражение и результат после раскрытия скобок.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как «ключ» к выражению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часть для двух слагаемых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12x+18 можно увидеть общий множитель 6, который «открывает» оба слагаемых сразу. После вынесения получается 6(2x+3), и исходная запись превращается в более короткую и удобную форму.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Скобка хранит всё остальное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множитель вынесен, внутри скобок остаются только результаты деления. Это похоже на общий ключ и две ячейки с разными деталями, которые вместе образуют одно целое. Такой образ помогает лучше запомнить правило.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ответами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выражение и его разложение. Во всех примерах общий множитель вынесен верно.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общий делитель, затем делят каждый член. После раскрытия скобок получается исходная запись.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 теме разложения на множители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переводит сумму или разность в произведение. Если каждый член делится на один и тот же множитель, запись становится короче, а проверка раскрытием скобок подтверждает правильность.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2026-05-29T10:19:51Z</dcterms:created>
  <dcterms:modified xsi:type="dcterms:W3CDTF">2026-05-29T10:19:51Z</dcterms:modified>
</cp:coreProperties>
</file>