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растения, важные для экосистем и человека, объединяют множество видов.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Моховидные: основные темы и значение для природы и человека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науки о мохах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Моховидные появились около 450 млн лет назад и считаются одними из первых наземных растений. Исследования начались в XVII веке с трудов Иоганна Диллёниуса и продолжаются, раскрывая их эволюционную роль.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черты моховидных и отличие от высших растений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не имеют настоящих корней, вместо них ризоиды обеспечивают прикрепление и поглощение воды с поверхности субстрата.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развитой сосудистой системы ограничивает их рост и проводящие функции, в отличие от высших растений.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сопровождается чередованием поколений, где доминирует гаметофит — гаплоидная, самостоятельная стадия.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группы моховидных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Печёночники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около 8000 видов с простым пластинчатым телом — талломом. Эти мхи распространены в влажных местах, обладают уникальными особенностями строения и размножения.
</a:t>
            </a:r>
            <a:endParaRPr lang="en-US" sz="170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Листостебельные мхи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многочисленные с более чем 12 000 видов, обладают чётко выраженными листьями и стеблем, что приближает их к высшим растениям по строению.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Антоцеротовые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Малочисленная группа (около 300 видов) с характерным роговидным спорофитом. Живут преимущественно во влажных экосистемах.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мха может быть простым или разделённым на стебелёк и листья. Такой строение облегчает выполнение жизненно важных функций.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Таллом и стебелёк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выросты, обеспечивающие надёжное прикрепление к субстрату и поглощение воды, однако они не проводят питательные вещества, как корни.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Ризоиды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одноклеточные листья обеспечивают фотосинтез и впитывание влаги, что критично для поддержания жизнедеятельности мха.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мха: основные структуры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формируются в специальных коробочках на спорофите и служат основным средством размножения и распространения.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размножения моховидных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Гаметофит образует мужские антеридии и женские архегонии — органы полового размножения.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оплодотворения необходима вода, так как сперматозоиды передвигаются по водной среде к яйцеклетке.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Спорофит растёт на гаметофите и получает от него питание, что отличает мхи от многих других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моховидных: чередование поколений
</a:t>
            </a:r>
            <a:endParaRPr lang="en-US" sz="2594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учебная ботаника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и классы моховидных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число видов превышает 25 000, что подчёркивает значимость каждой группы в экосистемах.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Листостебельные доминируют по численности, печёночники существенно разнообразны, антоцероты — редкая группа.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каталоги, 2023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и экологические ниши моховидных
</a:t>
            </a:r>
            <a:endParaRPr lang="en-US" sz="3119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проживают на всех континентах, включая Арктику и Антарктиду, предпочитая влажные и затенённые места с подходящим микроклиматом.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адаптированы к экстремальным условиям — выдерживают засуху, сильные морозы и могут расти на разнообразных поверхностях: почве, камнях, коре.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276" y="1676050"/>
            <a:ext cx="4540748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представители моховидных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базовые особенности и применение трёх широко известных мхов, часто изучаемых в школьной программе и имеющих практическое значение.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играют важную экологическую и хозяйственную роль, легко узнаваемы и изучаемы.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флоры России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25" y="1419575"/>
            <a:ext cx="239100" cy="239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37" y="2670575"/>
            <a:ext cx="226275" cy="25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41075"/>
            <a:ext cx="239100" cy="239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моховидных в природе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колонизаторы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первыми осваивают открытые и разрушенные участки почвы, создавая основу для развития последующих растительных сообществ и улучшая условия для других организмов.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Задержка влаги и влажный микроклимат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Моховидные способствуют накоплению и удержанию влаги в почве, поддерживая благоприятный влажный микроклимат, необходимый для жизни лесных растений и животных.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микроорганизмов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 мха создают комфортные условия и укрытия для множества мелких животных и микроорганизмов, что увеличивает биологическое разнообразие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значение торфа мхами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Сфагновые болота — природа в запасе углерода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Сфагнуми образуют болота, которые аккумулируют органический углерод, замедляя его выделение в атмосферу. Это важный фактор в регулировании глобального климата.
</a:t>
            </a:r>
            <a:endParaRPr lang="en-US" sz="150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— ресурс с многогранным применением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используют как топливо и удобрение, а также в садоводстве для улучшения почв. Его антисептические свойства применяются и в медицине, что расширяет область использования.
</a:t>
            </a:r>
            <a:endParaRPr lang="en-US" sz="1509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Экосистемное значение болот с мхами
</a:t>
            </a:r>
            <a:pPr algn="l" indent="0" marL="0">
              <a:lnSpc>
                <a:spcPct val="90000"/>
              </a:lnSpc>
              <a:buNone/>
            </a:pPr>
            <a:r>
              <a:rPr lang="en-US" sz="15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болота формируют уникальные среды обитания и служат природными фильтрами воды, сохраняя экологический баланс и способствуя биоразнообразию региона.
</a:t>
            </a:r>
            <a:endParaRPr lang="en-US" sz="154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способны полностью высохнуть и быстро восстановить жизнедеятельность после увлажнения, что обеспечивает выживание в переменчивых условиях среды.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устойчивы к низким температурам и ультрафиолетовому излучению, благодаря особым пигментам и структурам, снижающим повреждения клеток.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проявляют ксерофитность или эпифитность, адаптируясь к жизни на сухих или растительных поверхностях, расширяя ареал обитания.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приспособления моховидных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Моховидные как природные индикаторы загрязнения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отсутствия корней мхи поглощают вредные вещества напрямую из воздуха, накапливая тяжелые металлы и токсичные соединения, что делает их чувствительными индикаторами загрязнений.
</a:t>
            </a:r>
            <a:endParaRPr lang="en-US" sz="1177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состояния моховых сообществ позволяет выявлять уровень экотоксичности в городах и промышленных районах, помогая контролировать состояние окружающей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строительстве мхи использовали для тепло- и звукоизоляции деревянных домов, благодаря их природным изоляционным свойствам и устойчивости к гниению.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Ранее мхи служили упаковочным материалом и подстилками для животных, обеспечивая сухость и защиту, что было важно в сельском хозяйстве.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традиционной медицине мхи применялись как антисептические средства и перевязочный материал из-за способности удерживать влагу и подавлять развитие бактерий.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сосредоточены на применении мохов в биотехнологии, например, для очистки загрязнённых территорий и создания экологичных дизайнов.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моховидных человеком в быту и хозяйстве
</a:t>
            </a:r>
            <a:endParaRPr lang="en-US" sz="24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садах Киото, таких как Сайходзи, мхи создают атмосферу спокойствия и древности. Их тщательно сохраняют и подбирают для придания участкам природной красоты.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моховые сады — символы гармонии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художники, включая Арнольда Бёклина и Ивана Шишкина, изображали мхи на своих полотнах, передавая атмосферу лесного покрова и таинственности природы.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в живописи — вдохновение природы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флорариумах и ландшафтных композициях мхи применяются для оформления природных интерьеров и создания устойчивых зелёных уголков в жилых и общественных пространствах.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Декоративное использование мхов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 в культуре, искусстве и ландшафтном дизайне
</a:t>
            </a:r>
            <a:endParaRPr lang="en-US" sz="29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825" y="1733225"/>
            <a:ext cx="3923850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биологических особенностей трёх групп растений позволяет понять их эволюционные и функциональные различия.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самые простые растения без сосудов, с преобладанием гаметофита; папоротники и цветковые обладают сложной проводящей системой и доминируют спорофитом.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по ботанике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моховидных, папоротников и цветковых растений
</a:t>
            </a:r>
            <a:endParaRPr lang="en-US" sz="28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Physcomitrella patens служит моделью для генетики и биотехнологии, помогая изучать механизмы роста и адаптации растений.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экстремальной устойчивости мхов к обезвоживанию и радиации раскрывают их способности к выживанию в суровых условиях.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мхов в биоремедиации позволяет эффективно очищать загрязнённые почвы и воды, а также исследовать вклад в углеродный баланс планеты.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научных исследований моховидных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мхах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Вечнозелёные мхи и мшистые сады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мхи сохраняют жизнеспособность после 1500-летнего замерзания, а японские сады содержат свыше 40 видов мхов, создавая уникальные природные композиции.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— феномен впитывания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способен поглощать до двадцати раз больше воды, чем весит сам, что помогает образовывать влажные болота и поддерживать экосистемы.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Моховидные: хранители природы и источник вдохновения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Моховидные играют незаменимую роль в поддержании экологического баланса и культурных традиций, сохраняя природное разнообразие и вдохновляя современные научные открытия.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2026-05-08T20:39:45Z</dcterms:created>
  <dcterms:modified xsi:type="dcterms:W3CDTF">2026-05-08T20:39:45Z</dcterms:modified>
</cp:coreProperties>
</file>