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как основа жизни: общий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фундаментальная единица жизни, объединяющая структуру и функции организмов.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клеточной теории и её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теория утверждает, что все живые существа состоят из клеток — основных структур и единиц жизнедеятельности. Новые клетки возникают лишь из существующих. Её формирование стало прорывом в биологии, начиная с открытий Роберта Гука и заканчивая трудами Шлейдена и Шванна.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8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и эукариоты: ключевые различия
</a:t>
            </a:r>
            <a:endParaRPr lang="en-US" sz="2784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прокариот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Прокариоты, включающие бактерии и археи, не имеют оформленного ядра и мембранных органоидов. Их ДНК расположена в нуклеоиде и чаще всего представлена в виде кольцевой молекулы.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эукариот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характеризуются наличием ядра и множества специализированных органоидов. К ним относятся животные, растения, грибы и протисты с генетическим материалом в виде линейных хромосом.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прокариотической клетки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Прокариотические клетки малы, 0,5–5 мкм, с плазматической мембраной и клеточной стенкой из муреина или псевдомуреина, обеспечивающей защиту и форму.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располагается нуклеоид с кольцевой ДНК, рибосомы 70S и плазмиды — небольшие кольцевые ДНК, участвующие в передаче генетической информации.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Размножаются бинарным делением; генетические материалы могут передаваться через трансформацию, конъюгацию и трансдукцию.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эукариотической клетки: структура и функции
</a:t>
            </a:r>
            <a:endParaRPr lang="en-US" sz="2387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— центр управления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содержит хромосомы и ядрышко, контролирует хранение и передачу генетической информации, а также синтез РНК, управляющий клеточными процессами.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Цитоплазматические органоиды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цитоплазме расположены митохондрии, отвечающие за выработку энергии, шероховатая и гладкая эндоплазматическая сеть, обеспечивающие синтез и транспорт веществ.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и лизосомы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модифицирует и упаковывает молекулы для транспорта, а лизосомы занимаются перевариванием веществ и утилизацией клеточных остатков.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клетки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заключается в процессах анаболизма и катаболизма, обеспечивая энергию и строительные блоки для жизнедеятельности.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веществ осуществляется через диффузию, осмос и активный транспорт, поддерживая гомеостаз и внутреннее равновесие клетки.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деление (митоз и мейоз) обеспечивают развитие, регенерацию и размножение, создавая новые клетки для организма.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Дифференцировка позволяет клеткам специализироваться, формируя разнообразные ткани и органы с уникальными функциями.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73" y="1205754"/>
            <a:ext cx="161051" cy="1610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47247" y="3340378"/>
            <a:ext cx="140920" cy="1610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35108" y="1220067"/>
            <a:ext cx="165533" cy="1324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10027" y="1204531"/>
            <a:ext cx="161051" cy="16105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471144" y="3340378"/>
            <a:ext cx="161051" cy="161051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органоиды клетки и их функции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479200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Хранит и регулирует генетическую информацию, контролируя синтез белков и наследственность.
</a:t>
            </a:r>
            <a:endParaRPr lang="en-US" sz="1223" dirty="0"/>
          </a:p>
        </p:txBody>
      </p:sp>
      <p:sp>
        <p:nvSpPr>
          <p:cNvPr id="16" name="Text 3"/>
          <p:cNvSpPr txBox="1"/>
          <p:nvPr/>
        </p:nvSpPr>
        <p:spPr>
          <a:xfrm>
            <a:off x="2132337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Производят энергию в виде АТФ через процессы аэробного дыхания.
</a:t>
            </a:r>
            <a:endParaRPr lang="en-US" sz="1223" dirty="0"/>
          </a:p>
        </p:txBody>
      </p:sp>
      <p:sp>
        <p:nvSpPr>
          <p:cNvPr id="17" name="Text 4"/>
          <p:cNvSpPr txBox="1"/>
          <p:nvPr/>
        </p:nvSpPr>
        <p:spPr>
          <a:xfrm>
            <a:off x="3734281" y="1491250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Синтезируют белки согласно генетическим инструкциям.
</a:t>
            </a:r>
            <a:endParaRPr lang="en-US" sz="1223" dirty="0"/>
          </a:p>
        </p:txBody>
      </p:sp>
      <p:sp>
        <p:nvSpPr>
          <p:cNvPr id="18" name="Text 5"/>
          <p:cNvSpPr txBox="1"/>
          <p:nvPr/>
        </p:nvSpPr>
        <p:spPr>
          <a:xfrm>
            <a:off x="6989355" y="1485124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Производят органические вещества у растений за счёт фотосинтеза.
</a:t>
            </a:r>
            <a:endParaRPr lang="en-US" sz="1223" dirty="0"/>
          </a:p>
        </p:txBody>
      </p:sp>
      <p:sp>
        <p:nvSpPr>
          <p:cNvPr id="19" name="Text 6"/>
          <p:cNvSpPr txBox="1"/>
          <p:nvPr/>
        </p:nvSpPr>
        <p:spPr>
          <a:xfrm>
            <a:off x="5366296" y="3617375"/>
            <a:ext cx="1654893" cy="11137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Модифицирует и упаковует молекулы для транспортировки внутри и вне клетки.
</a:t>
            </a:r>
            <a:endParaRPr lang="en-US" sz="122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1836065"/>
            <a:ext cx="4022400" cy="25198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структурные характеристики прокариотической, растительной и животной клеток, подчёркивая их различия и общие черты.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клеточной структуры сочетается с особой специализацией у разных типов клеток.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учебник биологии для 11 класса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типов клеток
</a:t>
            </a:r>
            <a:endParaRPr lang="en-US" sz="268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6" y="73225"/>
            <a:ext cx="4617487" cy="500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190475" y="1661443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состоит из гиалоплазмы, органоидов и включений, содержит около 70–80% воды и множество биомолекул, создавая подходящую среду для биохимических реакций.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5190475" y="3278002"/>
            <a:ext cx="3522300" cy="143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обеспечивает транспорт веществ внутри клетки, поддерживает формы органоидов и служит средой для жизненно важных процессов.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4713350" y="228800"/>
            <a:ext cx="3999600" cy="108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состав и 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6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Плазматическая мембрана: строение и функции
</a:t>
            </a:r>
            <a:endParaRPr lang="en-US" sz="2767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Состоит из двойного слоя фосфолипидов с холестерином и интегральными белками, обеспечивает механическую защиту и структурную целостность клетки.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Регулирует селективный транспорт веществ, поддерживает границы клетки и участвует в восприятии внешних сигналов благодаря рецепторным белкам.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Гликокаликс на поверхности облегчает распознавание клеток и взаимодействие с иммунной системой, поддерживая межклеточные связи.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1625" y="141950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53150" y="141950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клетки: структура, функции, хранение информации
</a:t>
            </a:r>
            <a:endParaRPr lang="en-US" sz="2280" dirty="0"/>
          </a:p>
        </p:txBody>
      </p:sp>
      <p:sp>
        <p:nvSpPr>
          <p:cNvPr id="8" name="Text 2"/>
          <p:cNvSpPr txBox="1"/>
          <p:nvPr/>
        </p:nvSpPr>
        <p:spPr>
          <a:xfrm>
            <a:off x="981075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оболочка и поры ядерной мембраны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двойной мембраной, на которой расположены поры, обеспечивающие избирательный обмен веществ с цитоплазмой. Эти поры регулируют транспорт РНК и белков, поддерживая внутреннюю среду ядра стабильной и защищённой.
</a:t>
            </a:r>
            <a:endParaRPr lang="en-US" sz="1179" dirty="0"/>
          </a:p>
        </p:txBody>
      </p:sp>
      <p:sp>
        <p:nvSpPr>
          <p:cNvPr id="9" name="Text 3"/>
          <p:cNvSpPr txBox="1"/>
          <p:nvPr/>
        </p:nvSpPr>
        <p:spPr>
          <a:xfrm>
            <a:off x="4972050" y="3495675"/>
            <a:ext cx="31719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ядрышка в сборке рибосом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ядра находится ядрышко — область, где синтезируются рибосомальные РНК и формируются субъединицы рибосом. Этот процесс критичен для последующего белкового синтеза в цитоплазме.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органоиды: ЭПС, аппарат Гольджи, митохондрии
</a:t>
            </a:r>
            <a:endParaRPr lang="en-US" sz="2215" dirty="0"/>
          </a:p>
        </p:txBody>
      </p:sp>
      <p:sp>
        <p:nvSpPr>
          <p:cNvPr id="7" name="Text 2"/>
          <p:cNvSpPr txBox="1"/>
          <p:nvPr/>
        </p:nvSpPr>
        <p:spPr>
          <a:xfrm>
            <a:off x="1015875" y="1361350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покрыта рибосомами и обеспечивают синтез белков, тогда как гладкая ЭПС участвует в синтезе липидов и обезвреживании токсинов, поддерживая клеточный метаболизм.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1015875" y="265184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принимает и модифицирует вещества, поступающие из ЭПС, распределяя их по разным направлениям — как внутри клетки, так и на её поверхность для секреции.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1015875" y="3951526"/>
            <a:ext cx="61227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энергетические станции клетки, генерирующие АТФ посредством аэробного дыхания, что обеспечивает энергией все клеточные процессы и поддерживает жизнедеятельность.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Лизосомы, клеточный центр и пероксисомы: функции и особенности
</a:t>
            </a:r>
            <a:endParaRPr lang="en-US" sz="2054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содержат гидролитические ферменты для разрушения старых органоидов и макромолекул, обеспечивая внутриклеточный обмен веществ и очищение клетки.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Клеточный центр (центросома) формирует микротрубочки, которые участвуют в организации клеточного скелета и формировании веретена деления в митозе и мейозе.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органоиды играют важную роль в поддержании структурной целостности и функциональной активности клетки, обеспечивая её адаптацию к изменениям внутренней и внешней среды.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Пероксисомы нейтрализуют токсичные вещества, включая перекись водорода, а также участвуют в окислении длинноцепочечных жирных кислот для энергетического обмена.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7675" y="924297"/>
            <a:ext cx="1790700" cy="17137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6650" y="924297"/>
            <a:ext cx="1790700" cy="171375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10350" y="924297"/>
            <a:ext cx="1790700" cy="17137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224125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Жгутики, реснички и цитоскелет: структура и их роль
</a:t>
            </a:r>
            <a:endParaRPr lang="en-US" sz="2439" dirty="0"/>
          </a:p>
        </p:txBody>
      </p:sp>
      <p:sp>
        <p:nvSpPr>
          <p:cNvPr id="9" name="Text 2"/>
          <p:cNvSpPr txBox="1"/>
          <p:nvPr/>
        </p:nvSpPr>
        <p:spPr>
          <a:xfrm>
            <a:off x="8572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— движущиеся нити в клетках
</a:t>
            </a:r>
            <a:pPr algn="ctr" indent="0" marL="0">
              <a:lnSpc>
                <a:spcPct val="100000"/>
              </a:lnSpc>
              <a:buNone/>
            </a:pPr>
            <a:r>
              <a:rPr lang="en-US" sz="59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Жгутики — длинные, скрученные структуры, обеспечивающие движение клеток, например, сперматозоидов. Они состоят из микротрубочек, прикреплённых к базальному телу, и позволяют клетке активно перемещаться в жидкости.
</a:t>
            </a:r>
            <a:endParaRPr lang="en-US" sz="1395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обеспечивают транспорт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58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Реснички — короткие и многочисленные выросты, расположенные на поверхности эпителиальных клеток дыхательных путей. Они синхронно двигаются, удаляя слизь и частицы, поддерживая чистоту дыхательных путей.
</a:t>
            </a:r>
            <a:endParaRPr lang="en-US" sz="1364" dirty="0"/>
          </a:p>
        </p:txBody>
      </p:sp>
      <p:sp>
        <p:nvSpPr>
          <p:cNvPr id="11" name="Text 4"/>
          <p:cNvSpPr txBox="1"/>
          <p:nvPr/>
        </p:nvSpPr>
        <p:spPr>
          <a:xfrm>
            <a:off x="6419775" y="3325835"/>
            <a:ext cx="2638500" cy="16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— каркас клетки и транспортная система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состоит из микротрубочек, микрофиламентов и промежуточных филаментов, поддерживающих форму клетки. Он участвует в перемещении органоидов и играет ключевую роль в процессе деления клетки.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растительной клетки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придаёт прочность и защиту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окружена клеточной стенкой из целлюлозы, которая обеспечивает механическую поддержку и защищает от воздействий окружающей среды, сохраняя форму клетки.
</a:t>
            </a:r>
            <a:endParaRPr lang="en-US" sz="1179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и фотосинтез в растениях
</a:t>
            </a:r>
            <a:pPr algn="ctr" indent="0" marL="0">
              <a:lnSpc>
                <a:spcPct val="100000"/>
              </a:lnSpc>
              <a:buNone/>
            </a:pPr>
            <a:r>
              <a:rPr lang="en-US" sz="50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пигмент хлорофилл и ответственны за фотосинтез — процесс преобразования света в энергию, обеспечивающий синтез органических веществ из углекислого газа и воды.
</a:t>
            </a:r>
            <a:endParaRPr lang="en-US" sz="1172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вакуоль и запас веществ
</a:t>
            </a:r>
            <a:pPr algn="ctr" indent="0" marL="0">
              <a:lnSpc>
                <a:spcPct val="100000"/>
              </a:lnSpc>
              <a:buNone/>
            </a:pPr>
            <a:r>
              <a:rPr lang="en-US" sz="50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Крупная центральная вакуоль накапливает воду, ионы и питательные вещества, поддерживает тургор и участвует в регуляции внутренней среды клетки, обеспечивая её жизнеспособность.
</a:t>
            </a:r>
            <a:endParaRPr lang="en-US" sz="117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особенности животной клетки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клетки лишены клеточной стенки и хлоропластов, что придаёт им гибкость и способность к разнообразным формам и движениям в организме.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преобладают многочисленные мелкие вакуоли вместо одной крупной, а центриоли играют ключевую роль в организации митотического веретена и делении клеток.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Жировые клетки содержат обширные жировые капли, а клетки эпителия обладают микроворсинками, значительно увеличивающими поверхность для абсорбции и обмена веществ.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грибной клетки: сравнение с растительной и животной
</a:t>
            </a:r>
            <a:endParaRPr lang="en-US" sz="2054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грибов содержит хитин — полисахарид, придающий прочность, что отличает их от растений, где стенка состоит из целлюлозы.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качестве запасного вещества грибы используют гликоген, аналогично животным, а фотосинтез у них отсутствует из-за отсутствия хлоропластов.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Мембранные органоиды грибной клетки включают митохондрии, эндоплазматическую сеть, аппарат Гольджи и вакуоли, обеспечивая разнообразные метаболические функции.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грибные клетки объединяют характеристики как растительных, так и животных клеток, формируя уникальные особенности своего строения и функционирования.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и многоклеточные организмы: ключевые различия
</a:t>
            </a:r>
            <a:endParaRPr lang="en-US" sz="2054" dirty="0"/>
          </a:p>
        </p:txBody>
      </p:sp>
      <p:sp>
        <p:nvSpPr>
          <p:cNvPr id="7" name="Text 2"/>
          <p:cNvSpPr txBox="1"/>
          <p:nvPr/>
        </p:nvSpPr>
        <p:spPr>
          <a:xfrm>
            <a:off x="513236" y="10090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организмы, включая протистов и бактерий, способны выполнять все жизненные процессы в одной клетке, что демонстрирует высокую функциональную автономию.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53998" y="3168959"/>
            <a:ext cx="3532800" cy="14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разделяют функции между специализированными клетками, образующими ткани и органы, что способствует высокой сложности и адаптивности биологических 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850" y="144321"/>
            <a:ext cx="8561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клетки: инструменты XXI века
</a:t>
            </a:r>
            <a:endParaRPr lang="en-US" sz="2157" dirty="0"/>
          </a:p>
        </p:txBody>
      </p:sp>
      <p:sp>
        <p:nvSpPr>
          <p:cNvPr id="5" name="Text 2"/>
          <p:cNvSpPr txBox="1"/>
          <p:nvPr/>
        </p:nvSpPr>
        <p:spPr>
          <a:xfrm>
            <a:off x="5530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микроскопия позволяет визуализировать структуры до 200 нанометров, предоставляя цветное и живое изображение клеток и их динамики.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992675" y="99860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расширяет разрешение до 0,1 нанометра, раскрывая ультраструктуру органоидов и молекулярные компоненты клеток.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9926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технологии, включая цитофлуориметрию и CRISPR, открывают возможности для редактирования генома и создания новых моделей для биомедицинских исследований.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53075" y="3178050"/>
            <a:ext cx="35949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секвенирования ДНК и флуоресцентной микроскопии позволяют изучать генетическую информацию и отслеживать локализацию белков внутри клеток.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6000" y="1174650"/>
            <a:ext cx="4280400" cy="34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клетки и перспективы исследований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фундаментальная единица жизни, объединяющая разнообразие организмов. Исследования клеток открывают новые горизонты в медицине, биотехнологии и понимании жизни, задавая вектор для будущих открытий.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2026-05-10T05:29:24Z</dcterms:created>
  <dcterms:modified xsi:type="dcterms:W3CDTF">2026-05-10T05:29:24Z</dcterms:modified>
</cp:coreProperties>
</file>