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русского языка: как строится предложение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предложении подчиняются точным правилам.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строить связную речь, понимать смысл предложений и правильно расставлять знаки препинания. В 7 классе это особенно важно, потому что тексты становятся длиннее, а мысли — точнее.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синтаксис важен семикласснику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синтаксиса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соединяет главное и зависимое слово, обозначая предмет, признак или действие. Оно не выражает законченной мысли, но помогает точнее называть явления и строить предложение.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передаёт законченную мысль и обязательно имеет грамматическую основу. Именно оно становится самостоятельной единицей речи и позволяет сообщать, спрашивать или побуждать к действию.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несколько предложений общей темой и основной мыслью. Между его частями должна быть смысловая и грамматическая связь, чтобы речь звучала последовательно и понятно.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87790"/>
            <a:ext cx="4063200" cy="1293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словосочетание отличается от предложения и почему предложение является более самостоятельной единицей речи.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входит в состав предложения, а предложение само выражает мысль и может существовать отдельно.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«Синтаксис»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 предложение: главное различие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 ком или о чём говорится в предложении. Чаще всего оно отвечает на вопросы кто? что? и помогает определить предмет речи.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5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 или каким оно является. Обычно оно выражается глаголом, но может передаваться и другими формами, если смысл остаётся ясным.
</a:t>
            </a:r>
            <a:endParaRPr lang="en-US" sz="1359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две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односоставном предложении может быть только один главный член. В двусоставном предложении подлежащее и сказуемое образуют полный смысловой центр высказывания.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«Виды предложений по цели высказывания»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основные группы предложений, с которыми школьники встречаются на уроках и в тексте.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преобладают, потому что чаще всего именно они передают сообщения и факты.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 цели высказывания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 интонации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0" y="1226675"/>
            <a:ext cx="3736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передают сильное чувство: радость, удивление, тревогу или восхищение. На письме они заканчиваются восклицательным знаком, который подчёркивает эмоциональность высказывания.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17967" y="1237075"/>
            <a:ext cx="3736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звучат спокойно и обычно сообщают информацию без яркого чувства. В конце них ставят точку или вопросительный знак, если высказывание остаётся вопросительным.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предложения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установить строение, цель высказывания и интонацию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71880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72270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7750" y="2287025"/>
            <a:ext cx="3741600" cy="17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 и отвечает на вопросы кто? что? Чаще всего оно выражается существительным, местоимением или словосочетанием и помогает понять, о ком идёт речь.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088725" y="161996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38625" y="2297832"/>
            <a:ext cx="3676200" cy="17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предмет или каким он является. Обычно оно отвечает на вопросы что делает? что будет делать? каким является? и выражает главный смысл действия или признака.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349725" y="161996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800" y="1518700"/>
            <a:ext cx="3264399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синтаксису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речи чаще всего выполняют основные синтаксические роли в предложении.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 речи может выполнять разные роли, поэтому важны не только слово, но и его место в предложении.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речи, которые чаще всего становятся членами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где, когда, почему и как происходит действие. Оно отвечает на вопросы места, времени, причины, цели и образа действия, делая высказывание более конкретным.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уточняет признак предмета: какой он, чей он, который ли это предмет. Оно помогает точнее представить описываемый объект и чаще всего относится к существительному.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 который направлено действие или с которым оно связано. Обычно оно зависит от глагола и помогает увидеть, что именно затрагивает действие.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языку. Иллюстративные примеры из задания.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предложения чаще встречаются в описаниях и пересказах, потому что позволяют добавить детали, уточнения и обстоятельства.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чем больше второстепенных членов, тем содержательнее и выразительнее предложение.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 нераспространённые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грамматическая основа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сколько грамматических основ есть в предложении. Если основа одна, предложение считают простым: оно выражает одну главную мысль.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 более основы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несколько основ, оно становится сложным. В нём обычно соединяются две или больше частей, каждая со своим сказуемым и подлежащим или главным членом.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пунктуация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смотрят, чем соединены части: союзом или только интонацией. От этого зависит постановка запятых и общий разбор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сложное предложение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как средство связи частей предложения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564275" y="1234400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соединяет слова, однородные члены и части сложного предложения. Он часто показывает одновременность действий или их последовательность без резкого противопоставления.
</a:t>
            </a:r>
            <a:endParaRPr lang="en-US" sz="871" dirty="0"/>
          </a:p>
        </p:txBody>
      </p:sp>
      <p:sp>
        <p:nvSpPr>
          <p:cNvPr id="14" name="Text 3"/>
          <p:cNvSpPr txBox="1"/>
          <p:nvPr/>
        </p:nvSpPr>
        <p:spPr>
          <a:xfrm>
            <a:off x="4564275" y="19202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«а»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Союз, а помогает сопоставить явления и показать различие между ними. В речи он часто вводит новое наблюдение или мягкое противопоставление.
</a:t>
            </a:r>
            <a:endParaRPr lang="en-US" sz="1032" dirty="0"/>
          </a:p>
        </p:txBody>
      </p:sp>
      <p:sp>
        <p:nvSpPr>
          <p:cNvPr id="15" name="Text 4"/>
          <p:cNvSpPr txBox="1"/>
          <p:nvPr/>
        </p:nvSpPr>
        <p:spPr>
          <a:xfrm>
            <a:off x="4564275" y="2606068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«но»
</a:t>
            </a:r>
            <a:pPr algn="l" indent="0" marL="0">
              <a:lnSpc>
                <a:spcPct val="115000"/>
              </a:lnSpc>
              <a:buNone/>
            </a:pPr>
            <a:r>
              <a:rPr lang="en-US" sz="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Союз, но выражает более заметное противопоставление. С его помощью легко показать, что одно сообщение не совпадает с ожидаемым или предыдущим.
</a:t>
            </a:r>
            <a:endParaRPr lang="en-US" sz="977" dirty="0"/>
          </a:p>
        </p:txBody>
      </p:sp>
      <p:sp>
        <p:nvSpPr>
          <p:cNvPr id="16" name="Text 5"/>
          <p:cNvSpPr txBox="1"/>
          <p:nvPr/>
        </p:nvSpPr>
        <p:spPr>
          <a:xfrm>
            <a:off x="4564250" y="3291901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 и если уточняют смысл частей предложения. Первый показывает причину, а второй вводит условие, при котором происходит действие.
</a:t>
            </a:r>
            <a:endParaRPr lang="en-US" sz="952" dirty="0"/>
          </a:p>
        </p:txBody>
      </p:sp>
      <p:sp>
        <p:nvSpPr>
          <p:cNvPr id="17" name="Text 6"/>
          <p:cNvSpPr txBox="1"/>
          <p:nvPr/>
        </p:nvSpPr>
        <p:spPr>
          <a:xfrm>
            <a:off x="4564250" y="39777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не только узнать союз, но и понять его роль. Это помогает правильно расставить знаки препинания и увидеть связь между частями.
</a:t>
            </a:r>
            <a:endParaRPr lang="en-US" sz="9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предложение по шагам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точно определить строение предложения и не пропустить важные признаки.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языка. Иллюстративная схема по теме урока.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могут сочетаться несколько знаков, если оно сложное или включает обращения, однородные члены и пропуски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передать смысл, интонацию и строение предложения, поэтому их выбор зависит от функции в тексте.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в синтаксисе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подлежащее и сказуемое, особенно если в предложении есть местоимение или составное сказуемое. Помогает проверка вопросами и смыслом.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или пропущенные запятые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не замечают границу между частями сложного предложения или по ошибке ставят запятые внутри цельного простого предложения.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типов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простое предложение принимают за сложное, если в нём есть однородные члены или вводные слова. Нужно искать именно грамматические основы.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приводит к неверному определению цели высказывания и интонации. Чтобы избежать ошибки, полезно читать предложение вслух и проверять союзную связь.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синтаксиса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1979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чаще используются короткие простые предложения: они звучат естественно, быстро передают мысль и помогают не терять нить беседы.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выбор конструкции влияет на тон и ясность. Краткое предложение сообщает факт, а распространённое помогает точнее объяснить просьбу или ответ.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устных ответах и пересказах важно строить связные фразы. Сложные предложения позволяют объединять несколько мыслей и показывать причинно-следственные связи.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 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синтаксис делает речь выразительной и точной. Разные типы предложений помогают описывать, сравнивать, объяснять и делать выводы.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в речи, переписке и учебных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45789"/>
            <a:ext cx="4063200" cy="1977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помогают быстро различать основные синтаксические единицы и определять строение предложения.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термин связан с определённым признаком: связью слов, наличием основы или количеством грамматических основ.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теме «Синтаксис»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синтаксиса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синтаксиса делает речь понятной, грамотной и выразительной. Оно помогает семикласснику уверенно строить предложения, понимать тексты и правильно использовать знаки препинания в любой учебной работе.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говорить и писать точнее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2026-05-28T09:42:00Z</dcterms:created>
  <dcterms:modified xsi:type="dcterms:W3CDTF">2026-05-28T09:42:00Z</dcterms:modified>
</cp:coreProperties>
</file>