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называются местоимениями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указывают, но не называют прямо.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местоимения так важны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местоимения так важны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делают речь короче, точнее и естественнее. Они помогают не повторять одни и те же слова, а в разговоре и тексте быстро указывают на предмет, признак или количество.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понять, как одно и то же значение указания выражается по-разному.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разрядов выделяют местоимения в школьной грамматике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«Местоимение»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он указывает на лицо или предмет, уже известные из речи, но не называет их по имени. Смысл слова становится понятен из контекста.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такой обозначает признак, который нужно уточнить. Оно не описывает признак полностью, а только выделяет его среди других возможных признаков.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столько указывает на количество без точного числа. Чтобы понять его значение, нужно обратить внимание на предложение целиком и на соседние слова.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обозначать местоимение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местоимений и их значение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местоимений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разряды объединяет указание, но каждый из них выполняет свою роль в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личным местоимениям относятся я, ты, он, она, оно, мы, вы, они. Они называют участников общения и тех, о ком говорят, не называя их по имени.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изменяются по числам, а в форме третьего лица единственного числа различаются по роду: он, она, оно. Это помогает точнее передавать смысл.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очень частотны в речи. Без них трудно вести диалог, рассказывать о событиях и строить связный текст без лишних повторов.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показывает, кто участвует в речи: говорящий, собеседник или тот, о ком говорят.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по лицам и числам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лицах число меняет форму и помогает уточнить, один предмет или несколько.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себя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себя показывает, что действие направлено на самого действующего лица. Оно помогает избежать повторения имени и делает фразу точнее.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местоимения нет формы именительного падежа. Оно не изменяется по роду и числу, но употребляется в разных падежных формах: у себя, для себя, о себе,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Мой, твой, наш, ваш, свой указывают, кому принадлежит предмет. Они отвечают на вопрос чей? и связывают предмет с его владельцем или действующим лицом.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правильно выбирать между свой и мой. Слово свой показывает принадлежность тому, кто совершает действие: Он взял свою тетрадь.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согласуются с существительным в роде, числе и падеже. Поэтому говорят: мой учебник, наша школа, свои тетради, а не в другой форме.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несколько лиц, местоимение помогает избежать двусмысленности. Оно точно показывает, чей именно предмет имеется в виду.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этот, тот, такой и столько выделяют нужный предмет, признак или количество среди других. Они помогают слушателю сразу понять, о чём идёт речь.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не только показать на объект, но и противопоставить его другому: этот вариант лучше, тот дом дальше, столько времени осталось.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 часто уточняют смысл через ситуацию, жест или предыдущее предложение. Без этого контекста их значение может остаться неполным.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местоимения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относительные местоимения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 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местоимения помогают прямо спросить о человеке, предмете, признаке или количестве. Они стоят в вопросительных предложениях и показывают, какую информацию нужно узнать у собеседника.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слова становятся относительными, когда соединяют части сложного предложения. В этом случае они не только указывают на объект, но и связывают его с главным высказыванием.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Кто пришёл? и Я знаю, кто пришёл. В первом случае слово задаёт вопрос, а во втором — вводит придаточную часть и сообщает дополнительную информацию.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 контексте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таких местоимений зависит от предложения. Одно и то же слово может быть вопросительным или относительным, поэтому важно смотреть не только на форму, но и на роль в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местоимение в предложении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значения слова, его вопроса и роли в тексте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 показывают, что предмета, лица или признака нет: никто, ничто, никакой, ничей, некого, нечего. Они делают отрицание в предложении точным и понятным.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употребляются с частицами не и ни: никто не пришёл, ничто не мешало, некого спросить. Эти формы помогают выразить отсутствие действия или участника.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контекстом: отрицательное местоимение должно ясно указывать, что именно отсутствует. Тогда предложение звучит грамотно и не вызывает двусмысленности.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местоимения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называют предмет, признак или количество неточно: кто-то, что-то, какой-то, чей-либо, несколько. Говорящий не называет точное значение или не знает его.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составе часто встречаются частицы -то, -либо, -нибудь, кое-. Эти элементы помогают передать неопределённость и делают слово подходящим для ситуации, когда деталей пока нет.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особенно удобны, если информация известна не полностью. Они позволяют передать мысль осторожно, без лишней конкретности, но при этом сохранить смысл.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кто пришёл — вопрос, а кто-то пришёл — сообщение о неизвестном человеке. Именно поэтому значение слова нужно определять по всему предложению.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не всегда указывает на один разряд: важно учитывать значение слова, его роль и окружение в предложении.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вопросы помогают различать разряды местоимений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определён контекст, тем легче отличить близкие по вопросу, но разные по функции местоимения.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разделам темы «Местоимения»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65355"/>
            <a:ext cx="263100" cy="2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местоимения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каждый, всякий и любой называют не один предмет, а целую группу. Они показывают, что правило или признак относится ко всем без исключения.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сам и самый помогают подчеркнуть важный предмет или особый признак. Они выделяют объект среди других и делают высказывание точнее и выразительнее.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и целостность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весь и всякий передают значение целого, полного охвата. С их помощью можно показать, что речь идёт о всём классе, всей работе или любом случае.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иной и другой указывают на альтернативу или отличие. Они особенно полезны, когда нужно сравнить варианты и выбрать не первый, а иной способ.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55701"/>
            <a:ext cx="5163300" cy="2110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местоимение с вопросом и понять его значение в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 их вопросы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вопросом и разрядом помогает быстро распознавать местоимение, но окончательное значение всегда уточняется по контексту.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«Местоимения»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живой 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живой речи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местоимения делают фразы естественными и короткими. Вместо постоянных повторов имени или названия предмета мы используем он, она, этот, мой, сколько и другие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местоимения связывают предложения между собой и помогают читателю не терять мысль. Благодаря им сразу понятно, о ком идёт речь и к чему относится каждое новое предложение.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мой и свой. Местоимение свой показывает принадлежность действующему лицу, поэтому его выбирают, когда предмет относится к подлежащему предложения.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согласовывать местоимение с существительным по роду, числу и падежу. Несогласованная форма сразу делает фразу неточной и тяжёлой для понимания.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правильно употреблять не и ни в отрицательных формах. Если частица выбрана неверно, смысл предложения меняется или звучит неграмотно.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местоимений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должно быть понятно из контекста. Если непонятно, на какое слово оно указывает, текст становится неясным, даже если сама форма написана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местоимениях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не называют предметы, признаки и количество прямо, а только указывают на них. Они делают речь короче, точнее и помогают строить связный, понятный текст.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2026-05-23T08:30:34Z</dcterms:created>
  <dcterms:modified xsi:type="dcterms:W3CDTF">2026-05-23T08:30:34Z</dcterms:modified>
</cp:coreProperties>
</file>