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животного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животных от древних морей к суше, воздуху и современному разнообразию.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животные в истории Земли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животных показывает, как менялись их строение, поведение и размножение. Учёные узнают об этом по ископаемым, отпечаткам, строению органов, эмбрионам и ДНК.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эволюции животных по 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времени видно, что важные перемены происходили неравномерно и часто после изменений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времени Международной комиссии по стратиграфии; учебные обобщения по истории животного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крупный этап расширял возможности животных, а смена ведущих групп была связана с условиями среды и вымираниями.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Докембрий: первые многоклеточные животные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600–540 миллионов лет назад в морях появились первые многоклеточные животные. Это были простые мягкотелые организмы, полностью связанные с водной средой и ещё без твёрдых скелетов.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начали выполнять разные задачи: одни обеспечивали питание, другие — защиту или движение. Такое разделение функций повысило выживаемость.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древнейшим животным относят губок и кишечнополостных. Они уже имели более сложное строение, чем одноклеточные организмы, и стали важной ступенью в усложнении животного мира.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усложнению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заложил основу для будущего разнообразия животных. Именно тогда появились признаки, которые позже помогли сформироваться более сложным формам жизни в морях.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разнообразия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 миллиона лет назад в морях за сравнительно короткое время появилось много новых групп животных. Этот этап называют кембрийским взрывом из-за резкого увеличения разнообразия форм.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животных возникли твёрдые покровы, панцири, глаза и конечности. Эти изменения помогли лучше защищаться, добывать пищу и активно перемещаться в 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пищевых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усложнением строения животных стали сложнее и пищевые цепи. Одни организмы начали охотиться на других, а значит, в морях усилилась борьба за существование.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свидетельства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Кембрийские отложения сохранили трилобитов, древних моллюсков и другие морские формы. По ним видно, как быстро менялся внешний облик животных и способы их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древних морских групп животных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усложнялись строение тела, движение и способы питания у ранних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групп животных по школьному курсу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губок к членистоногим возрастали подвижность, защита и эффективность добычи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позвоночных животных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возникли в морях и отличались внутренним скелетом. Он поддерживал тело, помогал двигаться и сделал животных более прочными и подвижными.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 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стал важным признаком новой группы. Вместе с ним развивались органы чувств, позволявшие лучше ориентироваться в среде, находить пищу и избегать опасности.
</a:t>
            </a:r>
            <a:endParaRPr lang="en-US" sz="1096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челюстей
</a:t>
            </a:r>
            <a:pPr algn="l" indent="0" marL="0">
              <a:lnSpc>
                <a:spcPct val="100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древних рыб возникли челюсти. Это помогло хватать разную пищу, защищаться от врагов и заметно расширило возможности выживания.
</a:t>
            </a:r>
            <a:endParaRPr lang="en-US" sz="1205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крупной группой позвоночных стали рыбы. Они успешно освоили водную среду и стали основой для дальнейшего появления более сложных позвоночных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позвоночных от воды к суше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снижение зависимости от воды и усиление наземных приспособлений.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 — первые обитатели двух сред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среды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сочетают черты водных и наземных животных. Они могут жить и в воде, и на суше, но чаще выбирают влажные места, где телу легче не пересыхать.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кожа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дышат лёгкими, а кожа тоже участвует в газообмене. Поэтому земноводные особенно чувствительны к сухости воздуха и зависят от влажной среды.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развитие связано с водой: икру обычно откладывают в водоёмы, а личинки развиваются там же. Из-за этого земноводные не могут полностью отказаться от влажных мест.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земноводным относятся лягушки, жабы и тритоны. Они хорошо показывают, как животные могут быть приспособлены сразу к двум средам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146" y="3073737"/>
            <a:ext cx="2794715" cy="1700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 полное освоение суши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получили сухую кожу, которая лучше защищала тело от потери влаги. Благодаря этому они могли жить в более сухих местах, чем земноводные.
</a:t>
            </a:r>
            <a:endParaRPr lang="en-US" sz="1259" dirty="0"/>
          </a:p>
        </p:txBody>
      </p:sp>
      <p:sp>
        <p:nvSpPr>
          <p:cNvPr id="12" name="Text 2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 них происходит внутри организма самки. Это сделало размножение надёжнее и меньше зависимым от воды, чем у многих других наземных животных.
</a:t>
            </a:r>
            <a:endParaRPr lang="en-US" sz="1054" dirty="0"/>
          </a:p>
        </p:txBody>
      </p:sp>
      <p:sp>
        <p:nvSpPr>
          <p:cNvPr id="13" name="Text 3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 оболочками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пресмыкающихся имеют защитные оболочки и запас питательных веществ. Такое строение позволило потомству развиваться на суше без постоянного контакта с водой.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288776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 суше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Освободившись от сильной зависимости от водоёмов, пресмыкающиеся смогли заселить разные участки суши: леса, пустыни и прибрежные территории.
</a:t>
            </a:r>
            <a:endParaRPr lang="en-US" sz="1259" dirty="0"/>
          </a:p>
        </p:txBody>
      </p:sp>
      <p:sp>
        <p:nvSpPr>
          <p:cNvPr id="15" name="Text 5"/>
          <p:cNvSpPr txBox="1"/>
          <p:nvPr/>
        </p:nvSpPr>
        <p:spPr>
          <a:xfrm>
            <a:off x="4095169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 мезозое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мезозойскую эру пресмыкающиеся достигли большого разнообразия. Среди них были динозавры, морские ящеры и летающие формы, приспособленные к разным условиям жизни.
</a:t>
            </a:r>
            <a:endParaRPr lang="en-US" sz="1046" dirty="0"/>
          </a:p>
        </p:txBody>
      </p:sp>
      <p:sp>
        <p:nvSpPr>
          <p:cNvPr id="16" name="Text 6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динозавров в мезозое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мезозое разные группы животных занимали разные среды: сушу, море и воздух. Диаграмма отражает их условную распространённость.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палеонтологии; условные значения для наглядности.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преобладали динозавры, а остальные группы заполняли морские и воздушные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позвоночных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шла к дыханию воздухом, размножению вне воды и большей заботе о потомстве.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позвоночные постепенно переходили от жизни в воде к более независимому существованию на суше.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 о позвоночных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относится к поздней юре и показывает, что полёт возник у птиц ещё в эпоху динозавров.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палеонтологии; археоптерикс известен из позднеюрских отложений.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известные птицы и переходные формы вроде археоптерикса.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забота о потомстве и постоянная температура тела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помогала удерживать тепло, а постоянная температура тела позволяла млекопитающим быть активными и в прохладном климате, и в тёплых условиях, не завися слишком сильно от внешней среды.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освоили сушу, деревья, воду и даже воздух. Их строение помогло появиться копытным, хищным, китам, летучим мышам и приматам.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детёнышей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обеспечили потомство питательной пищей сразу после рождения. Это повысило выживаемость детёнышей и сделало заботу родителей важной частью жизни группы.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крупные пресмыкающиеся исчезли, у млекопитающих стало больше свободных экологических ниш. Они быстро увеличили численность и разнообразие, заняв многие роли в 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млекопитающих в кайнозое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динозавров млекопитающие начали быстро расселяться и осваивать новые условия жизни на суше, в воде и в воздухе.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график по материалам школьного курса биологии и палеонтологии.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был связан с освобождением экологических ниш и появлением множества специализированных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идёт эволюция животных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и факторы, влияющие на появление новых видов.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происходили массовые вымирания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астероида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крупного небесного тела могло вызвать пожары, пыль в атмосфере и резкое похолодание. Такие изменения быстро нарушали пищевые цепи и условия жизни многих животных.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вулканизм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извержения изменяли состав воздуха, климат и состояние океанов. Животные, не успевавшие приспособиться, исчезали, а более устойчивые группы сохранялись.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Похолодание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климат становился холоднее или суше, привычные места обитания сокращались. Особенно тяжело это переносили виды, связанные с узким набором условий.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моря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или понижение уровня океана меняли площадь мелководий, рифов и прибрежных зон. Из-за этого исчезали старые экосистемы и возникали новые.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вымираний освобождались экологические ниши. Выжившие группы быстро расселялись и становились разнообразнее, как это произошло после кризиса 66 миллионов лет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животных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и отпечатки показывают, какие животные жили раньше, и помогают проследить смену форм во времени. Особенно важны переходные формы, соединяющие признаки разных групп.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органы уменьшились и потеряли прежнюю роль, но сохранились у потомков. Такие остатки позволяют понять, как менялось строение животных в ходе эволюции.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кита, летучей мыши и человека передние конечности устроены по одному плану, хотя служат для плавания, полёта и ходьбы. Это указывает на общее происхождение.
</a:t>
            </a:r>
            <a:endParaRPr lang="en-US" sz="1267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наследственного материала подтверждает родство видов. Чем больше сходство ДНК, тем ближе организмы связаны между собой в эволюционном смысле.
</a:t>
            </a:r>
            <a:endParaRPr lang="en-US" sz="1223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зародышей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зародыши позвоночных очень похожи друг на друга. Это сходство говорит о близком родстве и общем происхождении крупных групп животных.
</a:t>
            </a:r>
            <a:endParaRPr lang="en-US" sz="12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 Земли и животный мир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животных были главными в разные эры и как менялся животный мир с течением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геохронологической шкалы и школьного курса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эра имела своих ведущих животных, а после крупных кризисов на первый план выходили новые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животных: путь длиной в сотни миллионов лет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животных показывает, как жизнь постепенно усложнялась, осваивала новые среды и приспосабливалась к изменениям на Земле. Современное разнообразие — результат долгой и непрерывной эволюции.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2026-06-01T11:11:18Z</dcterms:created>
  <dcterms:modified xsi:type="dcterms:W3CDTF">2026-06-01T11:11:18Z</dcterms:modified>
</cp:coreProperties>
</file>