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форм на английском языке: ключевые правила и типичные трудности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заполнить форму без ошибок и лишних исправлений?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английские формы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Анкеты, регистрации и заявки требуют точного чтения полей и правильного формата данных.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4939" y="1760755"/>
            <a:ext cx="3699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английской формы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ответа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формах есть выбор из нескольких вариантов: yes/no, списки, чекбоксы и переключатели. Такие элементы помогают быстро отметить нужный ответ без длинного текста.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и инструкция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название формы и пояснения к заполнению. Именно здесь указано, какие данные нужны, в каком порядке их писать и есть ли особый формат для даты, адреса или телефона.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и завершение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формы обычно остаётся строка для подписи или кнопка Submit. Она подтверждает, что данные введены осознанно и готовы к отправке или проверке.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поля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со звёздочкой или пометкой required нужно заполнять обязательно. Если пропустить такое поле, форма может не сохраниться, не отправиться или быть отклонена системой без дальнейшей обработки.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поля в английских формах и правильные ответы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поля встречаются чаще всего, поэтому важно помнить их значение и формат записи.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писать данные точно, без лишних сокращений и в нужном формате.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«Writing: Form Filling»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аккуратно заполненная бумажная форма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бумажной форме лучше писать печатными буквами: так легче прочитать имя, фамилию и адрес. Это снижает риск путаницы между похожими символами и помогает быстро проверить данные.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буквы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сравнить чисто заполненный бланк и неаккуратный вариант рядом. Такое сравнение показывает, как выглядит правильная запись полей first name, surname, date of birth и signature.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чтобы были хорошо видны дата рождения, класс, контактный номер и подпись. Эти сведения обычно используют для связи и подтверждения личности, поэтому они должны читаться без усилий.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данные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должен находиться строго в пределах поля, без наложения строк и исправлений поверх старых записей. Аккуратное размещение делает бланк понятным для учителя или сотрудника, который его проверяет.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строки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заполнения формы на английском языке
</a:t>
            </a:r>
            <a:endParaRPr lang="en-US" sz="2471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бумажной или электронной анкетой.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имя, фамилию и дату рождения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имя и фамилия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first name и surname или last name заполняют так, как указано в форме. Важно не менять порядок местами и не сокращать данные без разрешения.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дата рождения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может записываться словами, например 14 March 2010, или цифрами, если такой формат указан в инструкции. Перед записью нужно сверить образец именно в этой форме.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отправкой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заполнения стоит ещё раз посмотреть на написание букв, порядок слов и соответствие примеру. Это помогает избежать ошибок, которые особенно заметны в имени и дате.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при заполнении форм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форму читают невнимательно или переносят русские привычки записи в английский бланк.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ошибки связаны не со сложностью темы, а с невнимательностью и несоблюдением инструкции.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типичных ошибок по теме «Form Filling»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и необязательные поля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поля обычно помечены звёздочкой, словом required или словом compulsory. Если такое поле пропустить, форма может не отправиться или система покажет сообщение об ошибке.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отметить обязательные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Необязательные поля заполняют только тогда, когда нужная информация есть. Если данных нет, поле можно оставить пустым, не нарушая правила заполнения и не мешая отправке формы.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пропустить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отличать обязательные поля от дополнительных помогает экономить время и избегать возврата формы на доработку. Это особенно полезно в школьных анкетах и онлайн-заявках.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буквы и разборчивый почерк в английских формах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буквы помогают различать похожие символы, например a и o, l и i, u и v. Поэтому имя, фамилия и адрес читаются точнее и быстрее.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путаницы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посмотреть на две записи одного имени: аккуратную и небрежную. Такое сравнение сразу показывает, почему разборчивость важна для проверки формы и для её успешного принятия.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строк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e-mail и телефонном номере одна неверная буква или цифра меняет смысл записи. Аккуратный почерк делает контактные данные надёжными и пригодными для связи.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контакты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080655"/>
            <a:ext cx="4417500" cy="2403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и электронная форма: что меняется при заполнении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способ ввода и проверка данных зависят от формата формы, но цель остаётся одной: внести точную и понятную информацию без ошибок.
</a:t>
            </a:r>
            <a:endParaRPr lang="en-US" sz="1436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формы удобнее для быстрой проверки и отправки, а бумажные чаще используют на уроках, в школе и на официальных бланках.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бумажных и электронных форм по способу заполнения и обработки данных.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данные перед отправкой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ещё раз прочитайте имя, фамилию, дату рождения, класс и контактные данные. Эти поля должны совпадать с документами и быть записаны без пропусков и лишних знаков.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основные данные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порядок букв в имени, фамилии и адресе электронной почты. Даже одна неверная буква может изменить данные и помешать отправке формы или её обработке.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орфографические ошибки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посмотрите, как нужно писать дату, телефон и e-mail. В английских формах формат часто отличается от привычного русского, поэтому важно следовать именно образцу из инструкции.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формат записи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убедитесь, что все обязательные поля заполнены, а подпись стоит там, где она нужна. Последняя проверка помогает избежать возврата формы на исправление.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Закончите подписью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исправить ошибку в форме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обнаружении ошибки в бумажной или электронной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9850" y="3337555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8050" y="33375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личных данных при заполнении форм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адрес, телефон, дата рождения и электронная почта относятся к личной информации. Заполнять их нужно только тогда, когда это действительно требуется для анкеты или регистрации.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 ссылками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следует открывать подозрительные ссылки и вводить данные на страницах, которым нельзя доверять. Если сайт выглядит странно, лучше закрыть его и уточнить информацию у взрослого.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сайта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онлайн-формах важно смотреть на адрес сайта и значок замка в строке браузера. Это помогает понять, что передача данных идёт через защищённое соединение.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делиться лишним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не нужно сообщать посторонним без причины и разрешения. Чем меньше лишней информации вы вводите в форму, тем безопаснее её использование.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поля чаще всего встречаются в школьных анкетах на английском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анкеты обычно начинаются с идентификации ученика и заканчиваются подтверждением данных. Иногда добавляются вопросы о хобби, любимом предмете и экстренном контакте.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школа просит сведения, которые помогают быстро связаться с учеником и родителями, а также подтвердить личность и класс.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школьные анкеты на английском языке; обобщение структуры полей.
</a:t>
            </a:r>
            <a:endParaRPr lang="en-US" sz="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онлайн-форм на английском языке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Онлайн-форма часто сразу показывает ошибку, если дата введена не в нужной последовательности или в e-mail нет символа @. Это помогает исправить запись ещё до отправки.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Автопроверка формата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поля принимают только цифры, буквы или определённое количество символов. Лишние пробелы, неправильные знаки и буквы вместо цифр могут привести к сообщению об ошибке.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ввода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Кнопка Save draft сохраняет черновик, если форму нужно закончить позже. Это удобно, когда не все данные под рукой, но уже хочется не потерять введённую информацию.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Кнопка Save draft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Кнопка Back возвращает на предыдущий шаг, а Submit отправляет готовую форму. Перед отправкой важно ещё раз проверить все поля, потому что после этого исправить данные может быть сложнее.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и Submit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и неудачные примеры заполнения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выглядит правильно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удачном примере имя и фамилия написаны полностью, дата совпадает с образцом, а телефон указан без пропусков. Почерк аккуратный, поэтому данные легко прочитать с первого взгляда. Такая форма сразу создаёт впечатление внимательной и ответственной работы.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ошибка портит результат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неудачном примере видно сокращение имени, лишний символ в e-mail и пропущенную подпись. Даже если остальная часть заполнена верно, такие мелочи мешают принять форму без замечаний. Поэтому важно сравнивать запись с документом и инструкцией.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54" y="1931425"/>
            <a:ext cx="3843992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перед отправкой формы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 помогает быстро увидеть недочёты и не возвращаться к заполнению заново после отправки.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пройтись по чек-листу перед отправкой, можно заметно снизить число ошибок и избежать повторного заполнения формы.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проверки заполненной формы перед сдачей или отправкой.
</a:t>
            </a:r>
            <a:endParaRPr lang="en-US" sz="9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точность при заполнении формы важна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форма помогает быстрее записаться на мероприятие или подать школьную заявку. Когда данные записаны без ошибок, сотруднику не нужно тратить время на уточнения и исправления.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обработка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заполнение уменьшает риск неправильной обработки информации. Это особенно важно, когда форма используется для связи с учеником, родителями или организаторами.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данные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имени, дате или контактах могут привести к задержке регистрации. Иногда форма даже возвращается на доработку, если в ней не хватает нужной информации.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задержек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Внимательная работа с формой показывает, что человек относится к заданию серьёзно. Это полезный навык для школы, экзаменов и любых официальных документов.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ответственности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 Filling: главное, что нужно запомнить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Заполняя формы на английском языке, важно читать инструкцию, писать данные точно и проверять каждое поле перед отправкой. Эти навыки помогают и в школе, и в повседневной жизни.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2026-05-31T12:39:13Z</dcterms:created>
  <dcterms:modified xsi:type="dcterms:W3CDTF">2026-05-31T12:39:13Z</dcterms:modified>
</cp:coreProperties>
</file>