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Андские страны: регион гор, культур и контрастов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формируют здесь климат, культуру и повседневную жизнь миллионов людей.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как ось южноамериканского пространства
</a:t>
            </a:r>
            <a:endParaRPr lang="en-US" sz="1979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соединяют страны, но одновременно разделяют их по высоте, климату и образу жизни. Здесь рядом существуют пустыни, ледники, высокогорные города и живые коренные традиции.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59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596" dirty="0"/>
          </a:p>
        </p:txBody>
      </p:sp>
      <p:sp>
        <p:nvSpPr>
          <p:cNvPr id="7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находятся Андские страны
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1969400"/>
            <a:ext cx="31968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пояс континента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протянулись вдоль западной окраины континента, образуя длинный горный барьер между океаном и внутренними районами Южной Америки.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775200" y="3277128"/>
            <a:ext cx="3196800" cy="104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контрастных ландшафтов
</a:t>
            </a:r>
            <a:pPr algn="l" indent="0" marL="0">
              <a:lnSpc>
                <a:spcPct val="115000"/>
              </a:lnSpc>
              <a:buNone/>
            </a:pPr>
            <a:r>
              <a:rPr lang="en-US" sz="5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горной цепью соседствуют Тихий океан, Амазония и высокие плоскогорья, поэтому природные условия меняются очень резко даже на небольших расстояниях.
</a:t>
            </a:r>
            <a:endParaRPr lang="en-US" sz="1174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страны считаются Андскими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596" dirty="0"/>
          </a:p>
        </p:txBody>
      </p:sp>
      <p:sp>
        <p:nvSpPr>
          <p:cNvPr id="8" name="Text 2"/>
          <p:cNvSpPr txBox="1"/>
          <p:nvPr/>
        </p:nvSpPr>
        <p:spPr>
          <a:xfrm>
            <a:off x="1173400" y="16529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Анд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ядру Андского региона обычно относят Колумбию, Эквадор и Перу, где горная система особенно тесно связана с расселением и историей.
</a:t>
            </a:r>
            <a:endParaRPr lang="en-US" sz="1124" dirty="0"/>
          </a:p>
        </p:txBody>
      </p:sp>
      <p:sp>
        <p:nvSpPr>
          <p:cNvPr id="9" name="Text 3"/>
          <p:cNvSpPr txBox="1"/>
          <p:nvPr/>
        </p:nvSpPr>
        <p:spPr>
          <a:xfrm>
            <a:off x="1173400" y="27786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Центральные Анды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центральную часть входят Боливия и Чили; здесь особенно заметны высокогорные плато, сухие долины и сильные природные контрасты.
</a:t>
            </a:r>
            <a:endParaRPr lang="en-US" sz="1124" dirty="0"/>
          </a:p>
        </p:txBody>
      </p:sp>
      <p:sp>
        <p:nvSpPr>
          <p:cNvPr id="10" name="Text 4"/>
          <p:cNvSpPr txBox="1"/>
          <p:nvPr/>
        </p:nvSpPr>
        <p:spPr>
          <a:xfrm>
            <a:off x="1206700" y="3904355"/>
            <a:ext cx="4755600" cy="72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Южное продолжение
</a:t>
            </a:r>
            <a:pPr algn="l" indent="0" marL="0">
              <a:lnSpc>
                <a:spcPct val="115000"/>
              </a:lnSpc>
              <a:buNone/>
            </a:pPr>
            <a:r>
              <a:rPr lang="en-US" sz="32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тоже включается в Андский мир, прежде всего в западных провинциях, где горы формируют границу, транспорт и хозяйственные связи.
</a:t>
            </a:r>
            <a:endParaRPr lang="en-US" sz="112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рельеф делает пространство Анд мозаичным: доступность территорий резко меняется от долин к плато и перевалам.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как природный каркас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освоенными остаются долины и понижения, тогда как высотные районы ограничивают расселение и транспорт.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Схематизация по физической географии Анд
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природа с высотой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Поясность определяется изменением температуры, влажности и типов растительности с набором высоты.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вода в горах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Сухое побережье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Побережье Перу и северо-центральной части Чили относится к самым засушливым территориям континента, поэтому вода здесь особенно ценна и ограничена.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33123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контрасты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горного пояса погода меняется быстро: рядом могут соседствовать солнечная долина, холодный перевал и облачный склон с дождями.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386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Снеговое питание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получают питание прежде всего от снегов и ледников, поэтому их режим зависит от сезона, температуры и накопления зимних осадков.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514612" y="2002706"/>
            <a:ext cx="17871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дефицит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засушливые годы нехватка воды ощущается сильнее всего в сельском хозяйстве, в городах и в гидроэнергетике, зависящей от стока.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596" dirty="0"/>
          </a:p>
        </p:txBody>
      </p:sp>
      <p:sp>
        <p:nvSpPr>
          <p:cNvPr id="10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и культурные традиции
</a:t>
            </a:r>
            <a:endParaRPr lang="en-US" sz="2200" dirty="0"/>
          </a:p>
        </p:txBody>
      </p:sp>
      <p:sp>
        <p:nvSpPr>
          <p:cNvPr id="11" name="Text 2"/>
          <p:cNvSpPr txBox="1"/>
          <p:nvPr/>
        </p:nvSpPr>
        <p:spPr>
          <a:xfrm>
            <a:off x="775200" y="183617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3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1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Анд сохраняются языки кечуа и аймара, а вместе с ними — представления о земле, общине и ответственности перед соседями.
</a:t>
            </a:r>
            <a:endParaRPr lang="en-US" sz="823" dirty="0"/>
          </a:p>
        </p:txBody>
      </p:sp>
      <p:sp>
        <p:nvSpPr>
          <p:cNvPr id="12" name="Text 3"/>
          <p:cNvSpPr txBox="1"/>
          <p:nvPr/>
        </p:nvSpPr>
        <p:spPr>
          <a:xfrm>
            <a:off x="775200" y="2374785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 рельефу
</a:t>
            </a:r>
            <a:pPr algn="l" indent="0" marL="0">
              <a:lnSpc>
                <a:spcPct val="115000"/>
              </a:lnSpc>
              <a:buNone/>
            </a:pPr>
            <a:r>
              <a:rPr lang="en-US" sz="18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Террасное земледелие и коллективный труд возникли как ответ на дефицит ровных земель и до сих пор остаются частью сельского уклада.
</a:t>
            </a:r>
            <a:endParaRPr lang="en-US" sz="850" dirty="0"/>
          </a:p>
        </p:txBody>
      </p:sp>
      <p:sp>
        <p:nvSpPr>
          <p:cNvPr id="13" name="Text 4"/>
          <p:cNvSpPr txBox="1"/>
          <p:nvPr/>
        </p:nvSpPr>
        <p:spPr>
          <a:xfrm>
            <a:off x="775200" y="2913396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общины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Общинная взаимопомощь помогает решать повседневные задачи — от уборки урожая до организации праздников и поддержки семей.
</a:t>
            </a:r>
            <a:endParaRPr lang="en-US" sz="887" dirty="0"/>
          </a:p>
        </p:txBody>
      </p:sp>
      <p:sp>
        <p:nvSpPr>
          <p:cNvPr id="14" name="Text 5"/>
          <p:cNvSpPr txBox="1"/>
          <p:nvPr/>
        </p:nvSpPr>
        <p:spPr>
          <a:xfrm>
            <a:off x="775200" y="3451994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Праздничная традиция
</a:t>
            </a:r>
            <a:pPr algn="l" indent="0" marL="0">
              <a:lnSpc>
                <a:spcPct val="115000"/>
              </a:lnSpc>
              <a:buNone/>
            </a:pPr>
            <a:r>
              <a:rPr lang="en-US" sz="19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одежда, музыка, танцы и религиозные праздники делают андскую культуру узнаваемой и подчёркивают её региональное разнообразие.
</a:t>
            </a:r>
            <a:endParaRPr lang="en-US" sz="882" dirty="0"/>
          </a:p>
        </p:txBody>
      </p:sp>
      <p:sp>
        <p:nvSpPr>
          <p:cNvPr id="15" name="Text 6"/>
          <p:cNvSpPr txBox="1"/>
          <p:nvPr/>
        </p:nvSpPr>
        <p:spPr>
          <a:xfrm>
            <a:off x="775200" y="3990600"/>
            <a:ext cx="3849600" cy="4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9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Коренные культуры заметно влияют на кухню, речь и городскую повседневность, а не остаются только наследием прошлого.
</a:t>
            </a:r>
            <a:endParaRPr lang="en-US" sz="88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596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Андский мир до империй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88850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поселения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общества осваивали горные долины, где было возможно орошение, хранение урожая и связь между разными высотными поясами.
</a:t>
            </a:r>
            <a:endParaRPr lang="en-US" sz="800" dirty="0"/>
          </a:p>
        </p:txBody>
      </p:sp>
      <p:sp>
        <p:nvSpPr>
          <p:cNvPr id="11" name="Text 3"/>
          <p:cNvSpPr txBox="1"/>
          <p:nvPr/>
        </p:nvSpPr>
        <p:spPr>
          <a:xfrm>
            <a:off x="2156175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Инженерные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каналы и террасы, позволившие расширить земледелие на крутых склонах и сократить зависимость от редких равнин.
</a:t>
            </a:r>
            <a:endParaRPr lang="en-US" sz="800" dirty="0"/>
          </a:p>
        </p:txBody>
      </p:sp>
      <p:sp>
        <p:nvSpPr>
          <p:cNvPr id="12" name="Text 4"/>
          <p:cNvSpPr txBox="1"/>
          <p:nvPr/>
        </p:nvSpPr>
        <p:spPr>
          <a:xfrm>
            <a:off x="3593341" y="2028025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Сеть обмена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дороги и обмен между регионами, что усиливает политические связи и специализацию отдельных общин.
</a:t>
            </a:r>
            <a:endParaRPr lang="en-US" sz="800" dirty="0"/>
          </a:p>
        </p:txBody>
      </p:sp>
      <p:sp>
        <p:nvSpPr>
          <p:cNvPr id="13" name="Text 5"/>
          <p:cNvSpPr txBox="1"/>
          <p:nvPr/>
        </p:nvSpPr>
        <p:spPr>
          <a:xfrm>
            <a:off x="5095314" y="3392950"/>
            <a:ext cx="2319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 государств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моменту появления крупных империй уже существовала устойчивая традиция управления ресурсами в сложной горной среде.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 этот период была создана система управления, связавшая разные высотные зоны.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Историческая хронология империи инков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 век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стал временем укрепления инкской государственной системы в Андах.
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Испанское завоевание резко изменило жизнь Андов: после 1532 года усилились добыча серебра, новые налоги и перераспределение земли.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статья о завоевании Инкской империи, 2024.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1532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этого года начался перелом, который надолго изменил власть и хозяйство региона.
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1810 году началась волна движений, которая постепенно разрушила колониальную систему и открыла путь новым государствам.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Britannica, статьи об испаноамериканских войнах за независимость, 2024.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1810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тогда в регионе стартовал процесс политического отделения от Испанской империи.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Андов опирается на несколько взаимосвязанных отраслей: добычу, сельское хозяйство, рыболовство и переработку сырья.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596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экономика и ресурсы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Сырьевые отрасли дают сильный экспортный потенциал, но делают доходы стран чувствительными к мировым ценам и спросу.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экономическим обзорам ECLAC и World Bank для стран Андского региона, 2023–2024.
</a:t>
            </a:r>
            <a:endParaRPr lang="en-US" sz="60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 Андах: города, память и ландшафты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Мачу-Пикчу: город, встроенный в горы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Тут туристы видят не только древний город, но и ландшафт, который сам стал частью его смысла. Высота, каменная архитектура и туман создают ощущение живой истории.
</a:t>
            </a:r>
            <a:endParaRPr lang="en-US" sz="886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Титикака: вода и память высокогорья
</a:t>
            </a:r>
            <a:pPr algn="l" indent="0" marL="0">
              <a:lnSpc>
                <a:spcPct val="115000"/>
              </a:lnSpc>
              <a:buNone/>
            </a:pPr>
            <a:r>
              <a:rPr lang="en-US" sz="50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Озеро Титикака объединяет природный и культурный мир Анд. На его берегах и островах сохраняются традиции, где вода, ритуалы и повседневный труд по-прежнему тесно связаны.
</a:t>
            </a:r>
            <a:endParaRPr lang="en-US" sz="843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Атакама: край света и 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Пустыня Атакама показывает другой лик региона: сухой воздух, открытые горизонты и резкие контрасты света. Именно такие места подчёркивают, насколько неоднородны Андские страны.
</a:t>
            </a:r>
            <a:endParaRPr lang="en-US" sz="866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Высокогорные столицы как впечатление
</a:t>
            </a:r>
            <a:pPr algn="l" indent="0" marL="0">
              <a:lnSpc>
                <a:spcPct val="115000"/>
              </a:lnSpc>
              <a:buNone/>
            </a:pPr>
            <a:r>
              <a:rPr lang="en-US" sz="5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Кито, Куско и Ла-Пас привлекают не только музеями и площадями. Их особенность — сама высота, из-за которой города выглядят как часть горного рельефа.
</a:t>
            </a:r>
            <a:endParaRPr lang="en-US" sz="856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5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Андского региона живёт подавляющее большинство населения, поэтому именно они становятся центрами работы, образования и транспорта.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 DESA, World Urbanization Prospects 2023.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81%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столько населения Южной Америки проживает в городах и сильнее всего тянется к крупным агломерациям.
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уже меняет водный режим Анд, а значит — угрожает городам, сельскому хозяйству и гидроэнергетике.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UNEP / IPCC AR6, обзоры по тропическим Андам, 2021–2023.
</a:t>
            </a:r>
            <a:endParaRPr lang="en-US" sz="642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50%
</a:t>
            </a:r>
            <a:endParaRPr lang="en-US" sz="6286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такую долю площади потеряли тропические андские ледники за последние десятилетия.
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596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риски и адаптация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6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по снижению ущерба основана на подходах гражданской защиты и геологического мониторинга в странах Анд.
</a:t>
            </a:r>
            <a:endParaRPr lang="en-US" sz="86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задача региона — удержать воду в системе рек, озёр и накопителей, чтобы она была доступна и зимой, и в сухой сезон.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 AR6 и обзорные материалы по водным ресурсам тропических Анд, 2021–2023.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40 млн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людей в тропических Андах зависят от вод, связанных с горными ледниками и снегами.
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Неравенство в Андах особенно заметно между крупными городами и удалёнными высокогорными районами, где услуги и инфраструктура развиты слабее.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5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596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World Bank и ECLAC, обзоры неравенства и сельско-городских различий в Латинской Америке, 2023–2024.
</a:t>
            </a:r>
            <a:endParaRPr lang="en-US" sz="6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 раза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Примерно настолько сильнее может быть разрыв в доступе к базовым возможностям между городом и сельской местностью.
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 — общая основа разнообразного региона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Анды связывают историю, природу и современную экономику в единый каркас региона. Они формируют различия между странами, но одновременно делают эти различия понятными как части одной общей горной системы.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2026-07-27T02:58:24Z</dcterms:created>
  <dcterms:modified xsi:type="dcterms:W3CDTF">2026-07-27T02:58:24Z</dcterms:modified>
</cp:coreProperties>
</file>