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В.Г. Белинский и «Евгений Онегин» (1844): главный взгляд на роман Пушкина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увидел в романе живую картину эпохи и характеров.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статья Белинского важна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1844 году Белинский прочитал «Евгения Онегина» как книгу не только о любви и судьбе героев, но и о дворянской России, её нравах, воспитании и духовных проблемах.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В.Г. Белинский как литературный критик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считал литературу частью общественной жизни и внимательно искал в произведении связь между человеком, временем и историей страны.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особенно важны были правдивость, точность наблюдения и умение показать внутренний мир героя без украшательства и ложного пафоса.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ограничивался пересказом сюжета: критик объяснял, почему поступки персонажей значимы для понимания целой эпохи.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о «Евгении Онегине» стала образцом того, как можно глубоко и ясно разбирать художественное произведение.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Пушкина оказался таким значимым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показал и столичную, и деревенскую жизнь дворянства, поэтому роман охватывает сразу несколько сторон русской действительности первой трети XIX века.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ценил, что герои у Пушкина говорят и действуют естественно: в них нет книжной условности, а есть живая психологическая правда.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критика «Евгений Онегин» был не частной историей двух людей, а произведением, которое помогает понять Россию своего времени.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статьи Белинского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Белинский соединяет анализ героев с размышлением о литературе и жизни общества.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критика — реализм и характеры, а форма и язык поддерживают общий смысл романа.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статьи В.Г. Белинского о «Евгении Онегине» (1844)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в оценке Белинского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без внутренней цели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видел в Онегине умного, наблюдательного и образованного человека, который много понимает, но не умеет применить свои силы. В его образе чувствуется усталость и разочарование. Такой герой хорошо вписывается в светскую среду Петербурга.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среда как источник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связывал характер Онегина с воспитанием дворянского общества, где ценятся блеск, манеры и внешняя успешность. На иллюстрации это может передавать петербургский салон, холодный свет и одиночество героя среди людей.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злодей, а потерянный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не делает Онегина однозначно плохим. Он показывает его как человека, который мог бы жить иначе, но не нашёл опоры для поступка. Поэтому образ героя вызывает и сочувствие, и тревогу.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12" y="1377928"/>
            <a:ext cx="19582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5126" y="1377928"/>
            <a:ext cx="167850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710"/>
            <a:ext cx="209400" cy="1861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«лишний человек»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Образованный, но без дела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многое знает и умеет рассуждать, однако не находит цели, ради которой стоит действовать. В этом и заключается его внутренний разлад.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Скука вместо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героя проходит в ожидании перемен, но они не наступают. Белинский показывает человека, который тратит силы впустую и не становится счастливее.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литературный тип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Белинского образ Онегина стал примером «лишнего человека» в русской литературе. Позже такие черты увидят в героях других писателей XIX века.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в статье Белинского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почему критик особенно выделял Татьяну.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выше всего ставит Татьяну: она цельнее, нравственно сильнее и ближе к живой правде, чем другие герои.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В.Г. Белинский, статья о романе А.С. Пушкина «Евгений Онегин» (1844)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как любимый образ критика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особенно ценил Татьяну за естественность и душевную честность. В ней нет светской игры: её чувства просты, но глубоки и настоящи.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Онегину критик рассматривал как смелый и искренний поступок. Татьяна не прячет переживания и говорит так, как велит сердце.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романа её отказ от личного счастья показывает не холодность, а внутреннюю зрелость. Белинский видел в этом силу характера и верность нравственному выбору.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Белинский строит анализ романа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статьи Белинского о «Евгении Онегине» (1844)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романе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стоит в стороне: он постоянно присутствует в тексте как рассказчик, который направляет внимание читателя и задает тон всему повествованию.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ирония смягчает серьезные сцены и помогает увидеть героев не схематично, а как живых людей со слабостями, сомнениями и внутренними противоречиями.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автор умеет сочувствовать персонажам, особенно там, где их выбор приводит к боли или утрате. Это делает оценку Белинского особенно тонкой.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многоголосие: сюжет, лирические отступления и авторские замечания соединяются в единое целое и приближают роман к реальной жизни.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Белинского к героям романа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оценивает героев не только по поступкам, но и по их нравственной силе, внутренней цельности и способности к глубокому чувству.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Наивысшую ценность критик видит в Татьяне; к Онегину относится с сочувствием, но и с упреком, а Ленского особенно жалеет.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статье В.Г. Белинского о романе А.С. Пушкина «Евгений Онегин» (1844).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в романе выглядит иначе: здесь заметнее природа, простота общения и живое чувство. Именно поэтому Татьяна кажется более естественной и цельной.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Белинского связан со светской суетой, холодной вежливостью и привычкой жить внешним впечатлением. Такая среда делает человека наблюдательным, но часто внутренне опустошает.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и деревня как два мира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9704" y="919100"/>
            <a:ext cx="4984791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ценил Белинский в романе Пушкина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выделял несколько качеств, которые сделали роман важным для русской литературы и помогли увидеть в частной истории широкую картину эпохи.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вместе: Пушкин показывает не отдельный сюжет, а целую эпоху через быт, речь и характеры героев.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статье В.Г. Белинского о романе А.С. Пушкина «Евгений Онегин» (1844).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форма романа в стихах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Легкость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ценил пушкинский стих за свободу и естественность. Он звучит непринужденно, но при этом точно передает смысл и настроение сцены.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отступления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действие не отделено от размышлений автора. Лирические отступления расширяют смысл текста и помогают увидеть героев в более широком контексте.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так, будто ведет живой разговор с читателем. Благодаря этому роман воспринимается легко, а повествование остается близким и понятным.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авторский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исчезает за сюжетом: он шутит, оценивает и сопереживает. Именно это создает ощущение присутствия живого человека, а не сухого рассказчика.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Белинский считал главными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критика особенно важно, что художественная ценность романа связана не только с красотой формы, но и с его жизненной правдой.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ставит на первое место правдивость и общественный смысл, а форма и язык помогают этим качествам звучать убедительно.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статье В.Г. Белинского о романе А.С. Пушкина «Евгений Онегин» (1844).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статьи для изучения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Белинского долго оставалась главным ориентиром для чтения «Евгения Онегина» в школе и в науке. Она учит замечать не только сюжет, но и смысл характеров.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этот разбор укрепились представления об Онегине как о «лишнем человеке» и о Татьяне как о нравственно цельном образе. Эти понятия стали важны для понимания литературы XIX века.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помог увидеть в Пушкине не только великого поэта, но и автора, который выразил особенности русской жизни. Поэтому статья 1844 года стала частью литературной традиции.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«Евгения Онегина» к литературе XIX века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влияния романа в интерпретации Белинского и его последующее отражение в литературе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Белинского помогает школьникам увидеть, что литература говорит о жизни, характере и ответственности человека без устаревшей формы.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статьи, которую до сих пор читают как понятное объяснение связи человека, среды и нравственного выбора.
</a:t>
            </a:r>
            <a:endParaRPr lang="en-US" sz="2204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В.Г. Белинского о романе А.С. Пушкина «Евгений Онегин» (1844).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Белинский о Пушкине и романе «Евгений Онегин»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показал, что роман Пушкина — это не просто история любви, а глубокое изображение эпохи, характеров и нравственного выбора, важное и сегодня.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2026-05-19T07:04:35Z</dcterms:created>
  <dcterms:modified xsi:type="dcterms:W3CDTF">2026-05-19T07:04:35Z</dcterms:modified>
</cp:coreProperties>
</file>