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меняет распорядок семьи и планы на каждый день.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 и семья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на огромные расстояния, поэтому в разных регионах день начинается по-разному. Это влияет на сон, учёбу, работу, расписание сервисов и семейные планы.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времени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России время различается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мира по площади, и её восток и запад живут при разном положении Солнца. Поэтому одинаковый час на часах не означает одинаковый день для всех.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 везде одинаков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регионе уже светло, в другом может быть ещё ночь. Из-за этого школьный подъём, завтрак и первые дела семьи зависят не только от часов, но и от света.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правила, 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время помогает стране работать по понятным правилам, но местные условия всё равно остаются разными. Именно поэтому часовые пояса так важны для повседневной жизни.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особенно заметна для семей с родственниками в других регионах. Созвоны, поездки и совместные планы приходится согласовывать с учётом времени каждого места.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15°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долготы дают примерно час разницы во времени.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15° долготы дают примерно час разницы, поэтому страна с большой шириной неизбежно делится на пояса.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астрономии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поясов: примеры регионов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живёт сразу в 11 часовых поясах. По ним видно, как сильно отличается время между западом и востоком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очень протяжённая: между столицей и восточными регионами разница во времени особенно заметна.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Действующая сетка часовых поясов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пояс влияет на режим 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показана по местному свету и ежедневному расписанию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влияния времени на повседневность
</a:t>
            </a:r>
            <a:endParaRPr lang="en-US" sz="257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несоответствие света и расписания влияет на самочувствие и дела.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работает одно время на всю страну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Неудобный рассвет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стране ввести одно время, рассвет в одних регионах станет слишком ранним, а в других — слишком поздним. Тогда людям придётся жить в неудобном для них ритме, даже когда часы показывают одинаковые цифры.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помогают подстроить расписание под местный день. Так школа, работа и транспорт начинаются в более привычное время, а семья лучше планирует будни и выходные.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большой страны это не вопрос красоты карты, а вопрос нормальной жизни. Время должно помогать людям, а не усложнять утро, вечер и дорогу домой.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Созвон с родными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семья в одном регионе ещё собирает рюкзак, а в другом уже идёт первый урок. Из-за разницы во времени звонок бабушке или дедушке приходится делать не тогда, когда удобно детям, а когда ещё не поздно для старших.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без спешки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 родственникам начинается не только с чемодана, но и с расчёта часов. Родителям важно не перепутать выезд, пересадку и прибытие, чтобы ребёнок не устал в дороге и не пропустил занятия.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 расписанию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может идти в кружок, а родитель — на работу или в поликлинику. Когда регионы живут по разному времени, семье сложнее совместить все дела в один короткий вечер.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разница во времени усложняет жизнь семьи
</a:t>
            </a:r>
            <a:endParaRPr lang="en-US" sz="24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демографической политики особенно важны для родителей и детей.
</a:t>
            </a:r>
            <a:endParaRPr lang="en-US" sz="2115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задачи поддержки семьи — снизить расходы, сохранить время и сделать услуги доступнее.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семейной поддержки в 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поддержки семей с детьми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меры поддержки помогают семье планировать расходы и увереннее решаться на рождение и воспитание детей.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ежедневная финансовая нагрузка, тем стабильнее семейные планы и легче совмещать воспитание детей с другими расходами.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Социальный фонд России; Минтруд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близких учреждения особенно важны для семьи.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близких к дому точки — детский сад, школа и поликлиника — заметно сокращают дорогу и экономят время родителей каждый день.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Минпросвещения России; Минздрав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расписание превращается в доступность услуг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доступность услуг влияют режим работы учреждений, сменность, транспорт и возможность записаться заранее через интернет.
</a:t>
            </a:r>
            <a:endParaRPr lang="en-US" sz="9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Будний день в большом городе
</a:t>
            </a:r>
            <a:pPr algn="ctr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семья торопится, потому что школа начинается рано, а дорога занимает почти весь светлый час. После уроков ребёнок идёт на кружок, и родителям нужно успеть забрать его до закрытия секции.
</a:t>
            </a:r>
            <a:endParaRPr lang="en-US" sz="81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там, где свет приходит раньше
</a:t>
            </a:r>
            <a:pPr algn="ctr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восточном регионе утро начинается раньше по местным часам, поэтому зимний подъём часто проходит в темноте. Вечером после поликлиники остаётся меньше времени на прогулку и домашние дела.
</a:t>
            </a:r>
            <a:endParaRPr lang="en-US" sz="73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Созвон через часовые пояса
</a:t>
            </a:r>
            <a:pPr algn="ctr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родственники живут в другом часовом поясе, созвон приходится подстраивать под два расписания сразу. Один и тот же вечер может быть удобным для одних, но уже поздним для других.
</a:t>
            </a:r>
            <a:endParaRPr lang="en-US" sz="85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семейные истории из разных часовых поясов
</a:t>
            </a:r>
            <a:endParaRPr lang="en-US" sz="23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 и забота о детях могут совпадать
</a:t>
            </a:r>
            <a:endParaRPr lang="en-US" sz="266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выбирают работу, которую можно согласовать с детским садом, школой и секциями. Это помогает не срывать утренние сборы и не переносить важные семейные дела.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задач можно делать из дома, семье легче добираться до врача, встречать ребёнка и не тратить время на лишние поездки. Рабочий день становится более управляемым.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детсад и понятное расписание кружков делают день предсказуемым. У семьи остаётся больше сил на отдых, общение и планирование будущего ребёнка.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экономят время семьи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под рукой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кабинет хранит справки, заявления и уведомления в одном месте. Родителям не нужно собирать одни и те же документы заново для разных учреждений.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 лишних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запись убирает необходимость стоять в очереди и ехать только ради одного талона. Семья сразу видит свободное время и выбирает удобный день.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удобное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Онлайн-обращения помогают решить вопрос в удобный час, даже если учреждение уже закрыто. Это особенно важно зимой, когда день короче и дорога сложнее.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забытых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Напоминания о приёме или встрече уменьшают риск опозданий и пропусков. Для семьи это означает меньше стресса и больше точности в расписании дня.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4920"/>
            <a:ext cx="1533000" cy="122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656786"/>
            <a:ext cx="1533000" cy="136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регионам нужны разные решения
</a:t>
            </a:r>
            <a:endParaRPr lang="en-US" sz="2854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центр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рядом находятся школы, секции, поликлиники и рабочие места. Это облегчает жизнь семьям, но требует больших затрат на жильё и транспорт.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территории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удалённых районах важнее расстояния между посёлками, автобусное сообщение и стабильная связь. Там любая услуга ценится выше, потому что до неё сложнее добраться.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 местным условиям
</a:t>
            </a:r>
            <a:pPr algn="ctr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поддержки не могут быть одинаковыми везде, потому что семьи живут в разных условиях. Где-то нужен транспорт, а где-то — больше мест в детских садах.
</a:t>
            </a:r>
            <a:endParaRPr lang="en-US" sz="8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среда уже меняет отношение семьи к будущему.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рост удобства в учёбе, медицине и быту делает семейные планы спокойнее и надёжнее. Это особенно важно для долгосрочных решений о детях и будущем.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Минтруд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часовых поясов к демографическим результатам
</a:t>
            </a:r>
            <a:endParaRPr lang="en-US" sz="225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время и расстояния постепенно влияют на семейные решения и общий демографический результат.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работы, учёбы и услуг совпадает с реальной жизнью семьи, у родителей остаётся больше сил и уверенности. Тогда легче растить детей, строить планы и связывать будущее с Россией.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становится поддержкой для семьи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2026-07-26T22:07:32Z</dcterms:created>
  <dcterms:modified xsi:type="dcterms:W3CDTF">2026-07-26T22:07:32Z</dcterms:modified>
</cp:coreProperties>
</file>