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фразовые глаголы fall, get, give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fall, get и give — ключ к пониманию живого английского.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фразовые глаголы?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состоят из глагола и частицы, создавая новое значение, часто отличное от слов без добавок. Они широко распространены в повседневной речи, фильмах и песнях, добавляя выразительности.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глагола fall: разнообразие употребления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down — падение на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описывает физическое падение вниз. Например, ребёнок споткнулся и упал на пол. Такое значение часто встречается в рассказах и описаниях происшествий.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apart — разрушение или распад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как буквальный распад предмета на части, так и метафорический разрыв отношений или системы. Пример: старая игрушка развалилась, или дружба прекратилась.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out — ссора или выпадение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обозначать выяснение отношений между людьми или выпадение, например, зуба. Контекст важен для правильного понимания значения этого фразового глагола.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описаниях происшествий, помогает создать ясное представление о событии в повествовании.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The cup fell down and broke — чашка упала и разбилась. Это конкретизирует простое падение глагола fall.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down употребляется для обозначения конкретного движения — падения на поверхность, что подчёркивает физический аспект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down: употребление и примеры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apart: буквальные и переносные значения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разрушение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toy fell apart — моя игрушка развалилась. Выражение показывает полный распад предмета на части, вызванный износом или повреждением.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отношений или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friendship fell apart — их дружба распалась. Здесь фразовый глагол передаёт эмоциональное или социальное разделение между людьми.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out часто означает ссору или прекращение дружеских отношений из-за конфликта или недоразумения.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также для обозначения физического выпадения чего-либо, например, зуба — My tooth fell out.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необходим для понимания, так как одно выражение может иметь неоднозначное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Fall out: различные значения и контексты
</a:t>
            </a:r>
            <a:endParaRPr lang="en-US" sz="25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значения fall down, fall apart и fall out с примерами для лучшего понимания.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фразовых глаголов с fall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фразовых глаголов fall зависят от контекста и выражают разные действия, связанные с падением и отношениями.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get: основные направления и значения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 — вставать с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описывает процесс подъема после сна или отдыха. Например, человек встаёт с кровати утром для начала дня.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— ладить или садиться в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хороших отношений между людьми или акта посадки в автобус, поезд и прочее.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off — выходить из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процесс выхода из автобуса, поезда или другого транспорта после поездки. Пример: I get off the bus at the next stop.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 — преодолевать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выздоровление после болезни или преодоление неприятных ситуаций в жизни, например, расставания или поражения.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 означает просыпаться и вставать с кровати, что является частью ежедневного распорядка каждого человека.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up: смысл, примеры и произношение
</a:t>
            </a:r>
            <a:endParaRPr lang="en-US" sz="2592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 get up at 7 a.m. — Я встаю в семь утра. Такой вопрос часто встречается в общении: What time do you get up?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— 'гет ап'. Устойчивое выражение, привычное в разговорном английском, делает речь более естественной.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используют для указания удачного взаимодействия с кем-то: We get on well with our classmates (Мы ладим с одноклассниками).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get on означает посадку в транспортное средство: get on the bus (зайти в автобус).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along подчёркивает хорошие отношения и гармонию между людьми без акцента на действие посадки.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контекста помогает правильно использовать эти похожие по звучанию глаголы в речи.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и get along: различия и ситуации применения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off: разница с get on и понимание значения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get off означает выйти из транспорта или покинуть место, например: I get off the train at the next station. Он противопоставлен глаголу get on, который означает сесть внутрь транспорта.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эти два выражения для правильного понимания и общения. Иллюстрация с автобусом или поездом поможет запомнить разницу между get on и get off, отражая вход и выход соответственно.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этого, get over применяется для описания смирения с неприятными новостями или изменениями в жизни, показывая процесс принятия и восстановления.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также используют для обозначения эмоционального восстановления. Например: She got over her disappointment после поражения или неудачи.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 означает преодолеть болезнь или сложную ситуацию. Например, после гриппа говорят: It took me a week to get over the flu.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over: преодоление трудностей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распространённые глаголы с get, их переводы и примеры использования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фразовые глаголы с get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get имеют разнообразные значения, охватывающие действия и эмоции, что делает их важными в повседневном общении.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give: основные фразовые глаголы
</a:t>
            </a:r>
            <a:endParaRPr lang="en-US" sz="2661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 — отказаться от попыток
</a:t>
            </a:r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give up часто используется, когда человек прекращает пытаться достичь цели. Например, спортсмен может сказать, что сдался после травмы. Это слово помогает передать отказ от действия или привычки.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— вернуть вещь владельцу
</a:t>
            </a:r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означает вернуть предмет тому, кому он принадлежит. Например, вернув одолженную книгу другу, говорим: I gave back your book. Это выражение важно для описания возврата вещей.
</a:t>
            </a:r>
            <a:endParaRPr lang="en-US" sz="131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 — отдавать бесплатно
</a:t>
            </a:r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give away означает безвозмездно передавать что-либо. Например, в благотворительных акциях люди дают away свои старые вещи нуждающимся. Такое употребление подчеркивает бескорыстность действия.
</a:t>
            </a:r>
            <a:endParaRPr lang="en-US" sz="13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 используется, когда человек прекращает делать что-то, например: I gave up playing football из-за нехватки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часто связывают с отказом от плохих привычек, таких как курение: give up smoking часто встречается в разговорах о здоровье.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give up применяют в учебных и спортивных ситуациях, обозначая сдачу или прекращение усилий, когда добиться результата не удается.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up: употребление и конкретный пример
</a:t>
            </a:r>
            <a:endParaRPr lang="en-US" sz="24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— возвращать что-то владельцу, например: Please give back my book после прочтения. Этот фразовый глагол подчеркивает возвращение вещи обратно.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и give away: отличия и детали
</a:t>
            </a:r>
            <a:endParaRPr lang="en-US" sz="2767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 означает отдавать бесплатно или раздавать, например: She gave away her old clothes to charity. Это действие не подразумевает возврат или обмен.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give back и give away зависит от контекста и цели передачи предмета — возврат владельцу или благотворительность.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помогает грамотно использовать фразовые глаголы в речи и избегать недоразумений при общении.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 с give back и give away
</a:t>
            </a:r>
            <a:endParaRPr lang="en-US" sz="1692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когда вы одалживаете книгу другу, после чтения говорите: I gave back the book — возврат предмета важен в дружеских отношениях.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время, участие в сборе вещей для благотворительных организаций выражается фразой give away, когда вещи передаются бесплатно нуждающимся.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частотности диалогов,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fall, get, give
</a:t>
            </a:r>
            <a:endParaRPr lang="en-US" sz="265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get встречаются значительно чаще в популярных фильмах, что указывает на их широкое применение в разговорной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глаголы с get играют ключевую роль в английской речи, обеспечивая гибкость и разнообразие выражений.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распространённых ошибок является дословный перевод с русского, что часто приводит к неправильному пониманию фразового глагола.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фразовых глаголов
</a:t>
            </a:r>
            <a:endParaRPr lang="en-US" sz="1838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предлогах, например, get off и get out, влияет на смысл сказанного и вызывает недоразумения в общении.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вне контекста снижает ясность речи, поэтому важно учить значения и типичные ситуации употребления.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фразовых глаголов в изучении английского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фразовых глаголов fall, get и give расширяет словарный запас и помогает говорить естественно, понимать английскую речь и успешно сдавать экзамены.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2026-05-07T00:53:26Z</dcterms:created>
  <dcterms:modified xsi:type="dcterms:W3CDTF">2026-05-07T00:53:26Z</dcterms:modified>
</cp:coreProperties>
</file>