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территория, суровая природа и редкое население формируют особый путь освоения.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России: освоение территории и население
</a:t>
            </a:r>
            <a:endParaRPr lang="en-US" sz="363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значение региона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Дальний Восток входят 9 субъектов РФ, регион выходит к Тихому океану и связан с соседями морями и сухопутными границами. Поэтому здесь особенно важны транспорт, внешняя торговля и оборона, а также связи с Азиатско-Тихоокеанским регионом.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на севере близок к арктическому, а на юге Приморья — муссонный: влажное лето и более мягкая зима. Из-за этого занятия людей и быт сильно различаются по районам.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их влияние на жизнь людей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большой территории тянутся тайга, горы и тундра, а в части мест распространена вечная мерзлота. Она усложняет строительство и влияет на состояние дорог и зданий.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тормозят большие расстояния между населёнными пунктами: проще добираться до одних мест, сложнее — до других. Поэтому доставка всего необходимого стоит дороже и требует планирования.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дорог повышает зависимость от сезонной навигации и работы железнодорожных линий. Топливо, техника и продукты оказываются более дорогими, чем в центральных регионах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освоения Дальнего Востока
</a:t>
            </a:r>
            <a:endParaRPr lang="en-US" sz="3163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освоения: от первых исследований и укреплений — к железным дорогам и современной добыче.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Землепроходцы и первые опорные пункты
</a:t>
            </a:r>
            <a:endParaRPr lang="en-US" sz="3022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Хабаров и изучение Амура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Ерофей Хабаров внимательно изучал бассейн Амура, собирая сведения о реках и территориях. Его материалы помогали понимать местность и планировать дальнейшие шаги. Освоение шло не вслепую: сначала нужно было увидеть пути и возможности.
</a:t>
            </a:r>
            <a:endParaRPr lang="en-US" sz="14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Дежнёв на северо-восточных берегах
</a:t>
            </a:r>
            <a:pPr algn="l" indent="0" marL="0">
              <a:lnSpc>
                <a:spcPct val="90000"/>
              </a:lnSpc>
              <a:buNone/>
            </a:pPr>
            <a:r>
              <a:rPr lang="en-US" sz="140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 Дежнёв первым прошёл вдоль северо-восточных берегов Азии, открывая важные морские ориентиры. Такие путешествия расширяли знания о побережье. Позже это облегчало организацию новых маршрутов и поиск удобных мест для опор.
</a:t>
            </a:r>
            <a:endParaRPr lang="en-US" sz="1406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Атласов и первые сведения о Камчатке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Атласов исследовал Камчатку, описывая её природу и пути к освоенным землям. Именно наблюдения путешественников становились основой для дальнейшего закрепления. Так постепенно складывалась сеть первых русских поселений — острогов и зимовий.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Дальнего Востока и плотность заселения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площади около 6,2 млн км² регион держится на небольшом населении, поэтому средняя плотность очень низкая.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плотность объясняется сочетанием сурового климата, удалённости районов и слабой транспортной доступности многих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данным из задания: площадь ≈ 6,2 млн км², население ≈ 8 млн человек, плотность ≈ 1,3 чел./км² (указаны в учебных материалах).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 распределено неравномерно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живёт в южных районах и на побережье: там климат мягче, больше рабочих мест и лучше транспортные связи. Поэтому города и посёлки растут именно там.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заселены Приморье, юг Хабаровского края и Приамурье. Эти территории имеют более удобные пути сообщения и развитую хозяйственную деятельность, связанную с морем и производством.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 Чукотки, Магаданской области и Камчатки отличаются редкой сетью поселений. Небольшие города и большие расстояния между ними усложняют повседневную жизнь и доставку ресурсов.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2426" y="1676050"/>
            <a:ext cx="2724449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Дальнего Востока и их функции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городов связаны с ресурсами, транспортом и положением у моря или крупных рек. В таблице — примеры наиболее известных центров.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чаще всего развиваются там, где есть море, железная дорога или добывающая промышленность. Это помогает и экономике, и появлению рабочих мест.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Росстата и материалы географических карт (в школьных атласах/картах).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 и БАМ как основа освоения территории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связала Дальний Восток с европейской частью России и ускорила перевозку людей, техники и сырья. Благодаря этому хозяйство развивалось быстрее, а города получили новые возможности.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Байкало-Амурская магистраль открыла доступ к северным районам и новым ресурсным базам. Железные дороги стали главной осью расселения и освоения, потому что автомобильное сообщение во многих местах ограничено.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населения и изменение численности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графике отражены общие тенденции: отток особенно заметен в 1990-е и 2000-е, затем сокращение замедляется.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становится ключевым фактором уменьшения населения: люди чаще переезжают в европейскую часть России и на юг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Тенденции, указанные в задании для графика (конкретные значения не приведены).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688" y="3265225"/>
            <a:ext cx="290925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86775"/>
            <a:ext cx="387900" cy="34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уголь, золото и алмазы дают крупные рабочие места. На месторождениях часто используют вахтовый график, поэтому люди не всегда переселяются навсегда и численность меняется волнами.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Камчатка, Приморье и другие прибрежные территории развивают добычу рыбы и морепродуктов. Работа в портах и на переработке создаёт спрос на сезонные и постоянные кадры, формируя рабочие посёлки.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 морская переработка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предприятия обеспечивают стабильные доходы и инфраструктуру вокруг заводов, портов и добычи. Однако часть рабочих приезжает на смены, а после завершения проектов возвращается домой.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и формат занятости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связана с вывозом сырья и товаров через тихоокеанские порты. Порты создают цепочки поставок, усиливают торговлю и логистику, что поддерживает занятость не только на производстве, но и в обслуживании.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 транспортные потоки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как фактор притяжения населения
</a:t>
            </a:r>
            <a:endParaRPr lang="en-US" sz="30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093" y="1733225"/>
            <a:ext cx="3141315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задают, какие отрасли развиваются на конкретных территориях, где появляются рабочие места и какие направления грузоперевозок становятся наиболее востребованными.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ресурс добывается рядом с крупными транспортными путями, быстрее растут рабочие места. Это отражается и на расселении: люди стремятся туда, где есть устойчивый спрос на труд.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атлас; региональные экономические карты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 хозяйственная специализация территорий
</a:t>
            </a:r>
            <a:endParaRPr lang="en-US" sz="28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Нанайцы, удэгейцы, нивхи, эвены, чукчи, коряки, ительмены, эвенки, юкагиры и якуты сохраняют связь с природой. Традиционные занятия строились вокруг тайги, тундры и побережий, обеспечивая людей пищей и материалами для жизни.
</a:t>
            </a:r>
            <a:endParaRPr lang="en-US" sz="1276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хозяйстве важны оленеводство, рыболовство, морской промысел и охота. Приспособленность к климату определяла сезонные маршруты и способы заготовки, а значит — ритм жизни общин в течение года.
</a:t>
            </a:r>
            <a:endParaRPr lang="en-US" sz="1385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продолжают жить языки и сохраняются национальные праздники. Передаются элементы одежды, формы жилища и обряды, благодаря чему укрепляется культурная идентичность и связь поколений.
</a:t>
            </a:r>
            <a:endParaRPr lang="en-US" sz="1317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Дальнего Востока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влияет на расселение людей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климат и расстояния → сложное строительство → размещение населения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Дальнего Востока и выход к Тихому океану
</a:t>
            </a:r>
            <a:endParaRPr lang="en-US" sz="2559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Владивосток, Находка, Ванино, Советская Гавань и Петропавловск-Камчатский обеспечивают морские перевозки и внешнюю торговлю. Через них регион получает импорт техники, топлива и продуктов, а также отправляет товары вовне.
</a:t>
            </a:r>
            <a:endParaRPr lang="en-US" sz="1181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Экспортируются сырьё и рыба, а морские маршруты связывают предприятия с покупателями в странах Азиатско-Тихоокеанского региона. Поэтому выгодное положение у моря усиливает роль Дальнего Востока как транспортного узла.
</a:t>
            </a:r>
            <a:endParaRPr lang="en-US" sz="115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региона и их главные функции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городов различаются: одни работают как морские и образовательные центры, другие — как управленческие, научные или ресурсные узлы.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 каждой специализации видна связь с ресурсами и транспортом: море и крупные реки формируют роль порта и логистики, а добыча — горнодобывающий и нефтегазовый профиль.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сведения: соответствие городов их специализациям (точные численности населения в условной диаграмме не использовались).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88" y="1689200"/>
            <a:ext cx="36382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9063" y="1689200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7350" y="1689200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1600" y="1689200"/>
            <a:ext cx="32340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освоения и качества жизни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удалённости и логистических трудностей цены на многие товары выше, чем в центральных регионах. Особенно это заметно в небольших населённых пунктах, где доставка нерегулярна.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врачей и учителей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кадровая обеспеченность влияет на доступность медицины и образования. Когда специалистов мало, молодые семьи чаще выбирают переезд, а местные школы и больницы работают с перегрузкой.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Изношенная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коммунальные сети и социальные объекты требуют обновления. Там, где инфраструктура стареет, растут расходы, а качество услуг снижается — это напрямую отражается на повседневной жизни людей.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транспортная 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между населёнными пунктами и ограниченная пропускная способность дорог усложняют снабжение. В итоге сезонность влияет и на доставку продуктов, и на надежность связи и услуг.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усиливающие отток молодёжи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погоды и сезона осложняет доставку топлива и техники в отдалённые районы. Когда перспективы работы и жизни ограничены, молодёжь уезжает, а численность местных жителей снижается.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1501" y="1676050"/>
            <a:ext cx="2886297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развития и закрепления населения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и региональные программы направлены на улучшение условий жизни, создание рабочих мест и снижение факторов, толкающих людей к отъезду.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жильё, работа и понятные перспективы, людям проще планировать будущее. Улучшение перевозок дополнительно повышает стабильность снабжения и услуг.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программы развития Дальнего Востока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соединяет Россию со странами Азиатско-Тихоокеанского региона. По сути, это «мост» между внутренними районами страны и рынками, где востребованы сырьё и товары массового производства.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важен для добычи ресурсов и морской торговли. Экспортные потоки идут через портовую инфраструктуру, а импорт техники и материалов поддерживает развитие промышленности внутри страны.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значение имеет оборонная роль региона и стратегическое положение у океана. Эти факторы влияют на хозяйственные планы и на развитие транспортной сети, включая сухопутные и морские маршруты.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Дальнего Востока отражается не только на местной экономике, но и на положении России в Азии и Арктике. Инвестиции в логистику и ресурсы усиливают связность территории и устойчивость поставок.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в России и в мире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огромная территория, трудное освоение, редкое население
</a:t>
            </a:r>
            <a:pPr algn="l" indent="0" marL="0">
              <a:lnSpc>
                <a:spcPct val="90000"/>
              </a:lnSpc>
              <a:buNone/>
            </a:pPr>
            <a:r>
              <a:rPr lang="en-US" sz="3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осваивался позже европейской части России из-за расстояний, сурового климата и слабой транспортной сети. Население редкое и неравномерное: больше всего людей живёт на юге, у моря и вдоль железных дорог. Будущее региона связывают с транспортом, портами, рабочими местами, жильём и мерами поддержки, которые помогают удерживать и привлекать людей.
</a:t>
            </a:r>
            <a:endParaRPr lang="en-US" sz="3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2026-05-11T21:38:16Z</dcterms:created>
  <dcterms:modified xsi:type="dcterms:W3CDTF">2026-05-11T21:38:16Z</dcterms:modified>
</cp:coreProperties>
</file>