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Нематоды: значимость и ключевые вопросы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Нематоды — важная группа червей с огромным биоразнообразием и влиянием.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современное значение изучения нематод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более 27 тысяч видов, включая свободноживущих и паразитических. Изучение началось в XIX веке, показав их важность в экологии, медицине и сельском хозяйстве, где они вызывают серьёзные заболевания и порчу культур.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имеют вытянутое, круглое и несегментированное тело с плотной кутикулой. Размеры варьируют от долей миллиметра до нескольких метров, что отражает разнообразие их образа жизни.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нематод: морфологические отличия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и половой диморфизм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трубка проходит через тело, нервная система развита средне, выделительная система примитивна. Нематоды чётко разделены на мужские и женские особи, что важно для их размножения.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паразитические представители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широко распространены в почве, участвуют в разложении органических веществ и поддержании плодородия грунта.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адаптировались к жизни в растениях и животных, наносят вред хозяевам, вызывая болезни и снижая урожайность.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паразитов человека — аскарида (Ascaris), острица (Enterobius) и власоглав (Trichuris), каждый из которых вызывает специфические заболевания.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нематод к жизни паразита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Ротовой аппарат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обладают сложным ротовым аппаратом, позволяющим питаться тканями хозяина. Это обеспечивает им надёжное источники питания в организме хозяина.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иммунитета хозяина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выделяют ферменты, подавляющие иммунный ответ, и имеют прочную кутикулу, способную защищать их от агрессивных факторов среды внутри организма.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Жизнестойкость яиц и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аскариды обладают толстой оболочкой, позволяющей им выживать в неблагоприятных условиях до нескольких лет. Личинки способны мигрировать внутри тела хозяина, например, проходя через лёгкие.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паразитических нематод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(Ascaris lumbricoides) вызывает аскаридоз с симптомами в кишечнике и лёгких, распространена повсеместно.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(Enterobius vermicularis) вызывает энтеробиоз, особенно часто у детей, проявляющийся зудом в анальной области.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Власоглав (Trichuris trichiura) вызывает трихоцефалёз, сопровождающийся болями и нарушением пищеварения.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 (Trichinella spiralis) передаётся через мясо, провоцируя трихинеллёз с мышечными болями и лихорадкой.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паразитических нематодозов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Аскаридоз — масштаб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Аскаридоз поражает более 800 миллионов человек во всём мире, особенно в регионах с жарким климатом и низким уровнем санитарии, что делает проблему глобальной.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Энтеробиоз — детская инфекция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Энтеробиоз распространён среди детей во многих странах, а его очаги часто встречаются в детских садах и школах из-за особенностей передачи.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Трихоцефалёз и сельская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Трихоцефалёз широко наблюдается в сельских районах, где условия жизни и гигиена способствуют распространению собственного рода паразитов.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заражение паразитическими нематодами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— употребление немытых овощей, фруктов и воды, содержащих яйца паразитов, что особенно опасно для детей.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контакт с заражённой почвой и животными увеличивает риск передачи нематод, особенно на дачных участках и фермах.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паразитов устойчивы к холодам и могут сохранять жизнеспособность в почве до 7 лет, создавая долгосрочную угрозу.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паразитических нематод человека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— яйца в окружающей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начинает свой цикл с яйца, которое выделяется с фекалиями в почву для созревания. Примерно через две недели может заразить нового хозяина.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 миграция внутри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проникновения в организм личинки проникают в кровеносную систему и мигрируют к внутренним органам, выполняя сложные переходы для дальнейшего развития.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в 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нематода питается и размножается, откладывая множество яиц, которые затем с фекалиями попадают во внешнюю среду, завершая цикл.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человеческой аскариды: схема стадий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Ascaris lumbricoides от яйца до взрослой особи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нематод и основные пути передачи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основным хозяином таких нематод, как аскарида, острица и власоглав, которые вызывают различные болезни кишечника и требуют внимания к гигиене.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Trichinella spiralis паразитирует не только у людей, но и у животных, особенно свиней, что делает их важным резервуаром инфекции и источником заражения.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нематод обычно происходит фекально-оральным путём — через загрязнённые продукты питания или воду, а также при тесном контакте с заражёнными животными, такими как кошки и собаки.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паразитических нематод на здоровье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лихорадка при миграции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миграции личинок аскариды через лёгкие у человека может возникать сильный кашель, сопровождающийся повышенной температурой. Эти симптомы требуют внимательного медицинского наблюдения.
</a:t>
            </a:r>
            <a:endParaRPr lang="en-US" sz="811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Анальный зуд и дискомфорт при энтеробиозе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вызывают характерный зуд в области ануса, особенно ночью. Это приводит к беспокойству и нарушениям сна, особенно у детей, что снижает их качество жизни.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боли и снижение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инфекции нематодами могут вызывать боли в животе, тошноту и приводить к состоянию общего ослабления. У детей это отражается на задержке роста и снижении сопротивляемости к другим болезням.
</a:t>
            </a:r>
            <a:endParaRPr lang="en-US" sz="81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нематодами снижает продуктивность животных, увеличивает расходы на лечение и ведёт к падежу молодняка, нанося серьёзный экономический ущерб фермерским хозяйствам.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сельского хозяйства РФ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животных может быть поражено нематодами в отдельные годы, что вызывает значительные убытки в животноводстве.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нематод на сельскохозяйственные растения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корней и замедление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рода Meloidogyne вызывают образование галообразных наростов на корнях овощей и зерновых культур, что затрудняет усвоение воды и питательных веществ. Это замедляет рост растений и снижает урожай.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Пожелтение листьев и ухудшение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Инфицированные растения часто имеют желтоватые листья и увядают, что снижает их декоративную и товарную ценность, а также указывает на серьёзные внутренние повреждения.
</a:t>
            </a:r>
            <a:endParaRPr lang="en-US" sz="93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потери урожая при массовых заражениях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поражении корневой системы потери урожая могут достигать 80%, что ставит под угрозу аграрное производство и требует своевременной защиты.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паразитическими нематодами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до еды и после прогулок помогает уменьшить риск проникновения яиц нематод в организм человека.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употреблением важно тщательно мыть овощи и фрукты, а также использовать только очищенную и кипячёную воду для питья.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домашних животных необходима своевременная дегельминтизация и поддержание чистоты в их жилище для предотвращения заражения.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 школах способствуют формированию привычек гигиены и информируют о способах защиты от паразитов.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лечения нематодозов у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Антигельминтные препараты назначаются врачом с учётом возраста пациента и вида паразита для эффективного уничтожения гельминтов.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лечения требует точного соблюдения дозировок и времен приёма лекарств для полной ликвидации паразитов из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терапии рекомендуется повторное обследование, чтобы подтвердить выздоровление и исключить повторное заражение.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нематодами у растений и животных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высевание устойчивых сортов помогают снизить количество нематод в почве и укрепляют здоровье растений.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нематицидов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специальных химических средств направлено на уничтожение нематод, снижая их вредоносное воздействие на урожай.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нематофаговых грибов и полезных бактерий способствует естественному сокращению популяции паразитов без вреда для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биотехнологии против нематод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растений позволяет создавать культуры, устойчивые к нематодам, что снижает необходимость в химической обработке.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 для животных улучшает защиту против паразитов, минимизируя распространение нематодозов в животноводстве.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бактериальных биопрепаратов Bacillus thuringiensis и Pasteuria penetrans обеспечивает экологически чистую защиту растений от нематод.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вызовы в борьбе с нематодами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нематод к химическим препаратам снижает эффективность традиционного лечения и требует поиска новых методов.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размножения паразитов усложняет контроль и способствует быстрому распространению заболеваний в популяциях.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подход, объединяющий химические, биологические и образовательные меры, остаётся ключевым для успешной борьбы с паразитами.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финансирование санитарных и профилактических программ ограничивает возможности борьбы с нематодами на государственном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необходимость комплексной борьбы с нематодами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проблем, связанных с паразитическими нематодами, требует совместного использования различных методов, включая гигиену, агротехнику и генные технологии, а также активного просвещения населения.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2026-05-09T15:40:16Z</dcterms:created>
  <dcterms:modified xsi:type="dcterms:W3CDTF">2026-05-09T15:40:16Z</dcterms:modified>
</cp:coreProperties>
</file>