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своих предков — значит понимать историю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показывает, как судьбы людей складывают историю страны.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ключ к прошлому
</a:t>
            </a:r>
            <a:endParaRPr lang="en-US" sz="2265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истории семейные примеры помогают понять, как большие события отражались на обычной жизни людей: в учебе, работе, переездах и домашних традициях, знакомых каждому школьнику.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история семьи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 даты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начинается с имен родственников, годов их жизни и мест рождения. Эти сведения помогают не перепутать людей, связать поколения и увидеть, как менялась семья со временем.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жили и работали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узнать, в каких городах и селах жили предки, какую профессию выбирали и чем занимались. Такие сведения показывают, как менялись быт, труд и возможности разных поколений.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 хранит праздники, привычки, рецепты, правила общения и памятные события. Именно они делают каждую семью особенной и помогают понять, что передавалось от старших к младшим.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Родословная показывает, как связаны дети, родители, бабушки, дедушки, прабабушки и прадедушки. Благодаря ей можно увидеть не отдельные судьбы, а цепочку поколений одной семьи.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изучения прошлого используют рассказы родственников, фотографии, письма, награды и документы. Сопоставление разных материалов помогает уточнить факты и сделать семейную историю более точной.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Родословное дерево как схема поколений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родословном дереве обычно показывают три-пять поколений. Так удобно проследить, как от одного поколения к другому переходят фамилия, семейные связи и важные события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подписывают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указывают имена, годы жизни, места рождения и родственные связи. Иногда добавляют сведения об учебе, службе, работе или переезде, если они важны для понимания семейной истории.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Родословное дерево похоже на настоящее дерево: корни, ствол и ветви помогают показать происхождение и связь родственников. Каждый листок или значок обозначает отдельного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помогает быстро увидеть состав семьи, не запутаться в поколениях и аккуратно собрать сведения для рассказа, альбома или школьного проекта.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собирается история предков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важные сведения и проверить их по разным источникам.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помогают узнать о предках
</a:t>
            </a:r>
            <a:endParaRPr lang="en-US" sz="2865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источников помогает проверить сведения и увидеть семейную историю точнее.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надежные сведения появляются тогда, когда устные рассказы подтверждаются фотографиями и документами.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архивы, устные воспоминания, официальные документы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чаще всего начинается поиск семейной истории
</a:t>
            </a:r>
            <a:endParaRPr lang="en-US" sz="230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первые подсказки находятся дома, где уже есть знакомые имена, снимки и документы, а затем сведения уточняются по более надежным материалам.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поиска чаще связано с семейной памятью, но точность достигается только после проверки по документам.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семейным историям и учебным материалам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память семьи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 дедушки часто помнят имена родных, школьные годы и места работы. Их рассказы помогают начать поиск, когда письменных источников еще мало или они потерялись.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памяти сохраняются не только факты, но и настроение времени: радость, тревога, трудности и надежды. Такие детали делают семейную историю более понятной и человечной.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уточнить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рассказов старших часто узнают о переездах, домашних традициях, учебе и службе. Эти сведения стоит записать сразу, пока они свежи и не забыты.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подробности не попадают в документы, поэтому устные воспоминания дополняют архивные данные. Они помогают увидеть не только события, но и характер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как источники о прошлом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снимки показывают, как выглядели люди в разное время, какую одежду носили и какие прически были привычны. По ним можно заметить даже детали быта и моды.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 места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помогают понять, где жила семья и какие события считала важными: праздники, школьные дни, службу, работу или встречи нескольких поколений.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обороте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обратной стороне снимков иногда сохраняются даты, имена, адреса и короткие записи. Эти сведения особенно полезны, потому что помогают точно определить время и участников фотографии.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хранит альбом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 соединяет портреты, школьные фотографии, праздничные кадры и снимки военных лет. Вместе они показывают, как менялась жизнь семьи на протяжении десятилетий.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рассказать фамилия и имя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и происхождение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иногда связана с профессией, местностью или именем далекого предка. По ее звучанию можно сделать осторожные предположения о семейной истории, но их нужно проверять по источникам.
</a:t>
            </a:r>
            <a:endParaRPr lang="en-US" sz="1308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отчество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отчество помогают увидеть связь поколений и уточнить, кто кому приходился родственником. В старых записях это особенно важно, потому что одно и то же имя могло встречаться у многих людей.
</a:t>
            </a:r>
            <a:endParaRPr lang="en-US" sz="1316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документах фамилия могла записываться по-разному из-за особенностей письма или языка. Поэтому сведения из разных источников нужно сравнивать, чтобы не спутать родственников и не ошибиться в родословной.
</a:t>
            </a:r>
            <a:endParaRPr lang="en-US" sz="13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место жизни семьи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часто были связаны не с одним событием, а с целой цепочкой причин: учебой, работой, службой и поиском нового дома.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поколений охвачено, тем заметнее связь семейной биографии с общими перемещениями людей в истории страны.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семейных историй; данные условные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363" y="1128900"/>
            <a:ext cx="4000475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документы и важные сведения в них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документы дополняют друг друга: один уточняет личные данные, другой — работу, третий — состав семьи и место проживания.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 семейных документах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помогают уточнить даты, места и родственные связи, а также проверить семейные воспоминания по точным сведениям.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XX века отражалась в судьбах семей
</a:t>
            </a:r>
            <a:endParaRPr lang="en-US" sz="2558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фронт
</a:t>
            </a:r>
            <a:pPr algn="ctr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семей в памяти остались уход на фронт, тревожные письма, потери и ожидание. Эти события резко меняли быт, учебу и планы на будущее.
</a:t>
            </a:r>
            <a:endParaRPr lang="en-US" sz="1016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и после нее семьи нередко уезжали в другие города и регионы. Новое место жизни становилось частью семейной истории и влияло на выбор профессии.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 переезды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 труд
</a:t>
            </a:r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тяжелых лет люди строили дома, работали на заводах, учились и растили детей. Так большие события века входили в повседневную жизнь обычных семей.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семейный рассказ становится историей поколения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устные воспоминания и семейные документы помогают связать личную биографию с историей страны.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Пожелтевший лист хранится в коробке вместе с фотографией и маленькой открыткой. По нему видно, как человек писал домой, когда ждал ответа и верил, что его помнят. Даже короткие строки могут рассказать о тревоге, надежде и силе семьи.
</a:t>
            </a:r>
            <a:endParaRPr lang="en-US" sz="86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фронта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Медаль, аккуратно лежащая рядом со старыми часами, напоминает о труде и ответственности одного из родственников. Такие вещи не просто украшают дом, а связывают предмет с конкретным делом, временем и человеком, которого в семье вспоминают с уважением.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и часы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тетрадь с аккуратным почерком и потрепанная книга показывают, как учились дети в другой эпохе. По ним можно представить класс, уроки, домашние задания и привычки семьи. Предметы будто сохраняют голос прошлого на письменном столе.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тетрадь и книга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предметы хранят семейную память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семейные события чаще всего запоминаются
</a:t>
            </a:r>
            <a:endParaRPr lang="en-US" sz="243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семье помнят события, которые меняли привычный уклад: появление детей, переезды и важные жизненные решения.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 памяти остаются перемены, которые объединяли родных или требовали от них мужества и ответственности.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на основе типичных семейных историй; данные условные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записывают о каждом родственнике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помогает не перепутать людей и быстро сравнить сведения из разных рассказов и документов.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карточка о человеке делает семейный архив понятнее и помогает проверить память по точным данным.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ведения семейной записи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знание своих корней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предков помогают увидеть, какие ценности были важны в доме, как принимали решения и почему одни привычки сохранялись десятилетиями.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старшим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знаешь, как жили бабушки и дедушки, легче ценить их труд, терпение и заботу. Память о прошлом делает благодарность более осознанной.
</a:t>
            </a:r>
            <a:endParaRPr lang="en-US" sz="1303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семейной памяти остаются слова, рецепты, праздники и обычаи. Они передаются вместе с историями и помогают чувствовать связь между поколениями.
</a:t>
            </a:r>
            <a:endParaRPr lang="en-US" sz="1269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историей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одной семьи показывает, как большие события влияли на обычных людей. Через это легче понять, почему история страны состоит из множества личных судеб.
</a:t>
            </a:r>
            <a:endParaRPr lang="en-US" sz="12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проекта можно поместить родословное дерево, а рядом подписать имена, годы жизни и родственные связи. Такой лист сразу показывает несколько поколений и помогает увидеть, как одна семья разрастается во времени.
</a:t>
            </a:r>
            <a:endParaRPr lang="en-US" sz="1052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Родословное дерево на одном листе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Копии свидетельств, старые фотографии и небольшие подписи делают проект убедительным и наглядным. Когда все материалы аккуратно разложены по разделам, школьнику легче рассказать, откуда взялись сведения и чему они учат.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Папка с документами и фото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на карте места рождения, учебы и жизни родственников, история семьи становится понятнее. Небольшие тексты рядом с картой помогают объяснить, почему семья переезжала и как менялась ее жизнь в разные годы.
</a:t>
            </a:r>
            <a:endParaRPr lang="en-US" sz="103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переездов и короткие рассказы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оформить семейную историю в школьном проекте
</a:t>
            </a:r>
            <a:endParaRPr lang="en-US" sz="23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начинается с вопроса к старшим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спросить у бабушек и дедушек о прошлом, и семейная память оживает. Из рассказов, фотографий и документов складывается история, в которой видна связь одного рода с историей страны.
</a:t>
            </a:r>
            <a:endParaRPr lang="en-US" sz="4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2026-06-01T01:48:14Z</dcterms:created>
  <dcterms:modified xsi:type="dcterms:W3CDTF">2026-06-01T01:48:14Z</dcterms:modified>
</cp:coreProperties>
</file>