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Пугачёвского бунта в отрывках из «Капитанской дочки»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бунте, который изменил Россию и судьбы героев Пушкина.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Екатерины II: почва для восстания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недовольство в стране росло: крепостное право ужесточалось, а жалобы крестьян, казаков и заводских рабочих накапливались. Пушкин изучил документы и предания, чтобы соединить историю и судьбу молодого героя.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Емельян Пугачёв: человек истории и герой повести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Емельян Пугачёв был донским казаком и участником военных походов. В 1773 году он объявил себя спасшимся императором Петром III и начал собирать сторонников вокруг своего имени.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Предводитель восстания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умел говорить с самыми разными людьми, обещая им защиту и перемены. Его слова быстро распространялись среди казаков, крестьян и беглых людей, усиливая движение.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жестокость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Пушкин показывает его суровым и опасным, особенно в моменты расправы и военного давления. Так образ Пугачёва становится противоречивым и запоминающимся.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благородство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герой способен на благодарность и милосердие: он помнит добро и умеет ценить честность. Именно это делает его не просто бунтовщиком, а сложным литературным персонажем.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Пугачёвского бунта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восстания показывают, как быстро оно росло и почему не смогло удержать успех.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быстро охватило большие территории, но из-за военного давления и внутренней неустойчивости потеряло силы.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Пугачёвском восстании 1773–1775 годов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восстания: Яик, Оренбург, Казань, Волга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Яицкий городок — начало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вспыхнуло восстание и появились первые отряды повстанцев. От небольшого пограничного центра движение быстро вышло за пределы одного района и стало заметным для всей южной части страны.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 — город долгой осады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 превратился в главный узел борьбы и тревоги. Здесь особенно ясно видно, как повстанцы пытались закрепиться на большой территории, а власть — удержать контроль над окраиной империи.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 Волга — путь на восток и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восстание достигло Казани и берегов Волги, стало понятно, насколько широко оно распространилось. На карте это показывает длинные маршруты отрядов и большие расстояния между ключевыми пунктами.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развивались события восстания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историческим сведениям о Пугачёвском восстании 1773–1775 годов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участников восстания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росла неравномерно: успехи быстро привлекали новых людей, а поражения так же быстро их отталкивали.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движения — стремительный подъём без прочной опоры, поэтому масштаб не превратился в устойчивую силу.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численности участников Пугачёвского восстания в разных его этапах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крестьяне и казаки поддержали восстание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надеялись избавиться от крепостной зависимости, тяжёлых повинностей и власти помещиков. Для многих участие в бунте означало шанс на более справедливую жизнь и уменьшение постоянного страха.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выступали против утраты старых вольностей, усиленного контроля и наказаний за неповиновение. Их поддержка была связана не только с недовольством, но и с желанием защитить свой привычный уклад.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 заводах и жители окраин страдали от тяжёлого труда, ограничений и произвола администрации. Поэтому восстание казалось им редкой возможностью быть услышанными и изменить порядок, который они считали несправедливым.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Оренбурга в истории и в повести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 как центр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 надолго стал одним из главных пунктов восстания. Его осада показала, что недовольство достигло большой силы и затронуло важный пограничный город.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осада звучит в «Капитанской дочке»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упоминания об Оренбурге создают ощущение ожидания и опасности. Через них читатель чувствует, как история входит в жизнь героев и меняет их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участвовал в восстании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по-своему поддержали Пугачёва, но их объединяло недовольство властью и надежда на перемены.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были разными по происхождению и интересам, но их объединило общее чувство несправедливости.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составе участников Пугачёвского восстания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Башкиры и народы Поволжья в событиях бунта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 год: начало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месяцев восстания к Пугачёву присоединялись башкиры, казаки и жители Поволжья. Их привлекала надежда защитить свои земли, традиции и привычный уклад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1774 год: известные соратники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участников особенно выделился Салават Юлаев — башкирский поэт и воин. Его имя стало символом многонационального участия в восстании и сопротивления несправедливости.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1773–1774 годы: усиление поддержки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бунта к нему примыкали новые отряды. Для многих это было не только социальным протестом, но и ответом на насилие, наказания и утрату прав.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успех показал размах восстания, но удержать город надолго Пугачёв не смог: после этого правительственные войска перешли к более решительным действиям.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Пугачёвского восстания, 1773–1775 годы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1774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этого года повстанцы захватили Казань, достигнув вершины своего успеха.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и их роли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помогают увидеть, как переплелись история и литература: реальные вожди, правительственная власть и вымышленный герой повести.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участников показывает, что бунт был одновременно историческим событием и художественным конфликтом, где личная судьба сталкивается с большой историей.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восстании 1773–1775 годов и сюжет «Капитанской дочки»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показывает восстание в «Капитанской дочке»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Буран как начало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и буран сразу создают ощущение опасности и неопределённости. В этой сцене история ещё не названа прямо, но уже чувствуется, что героя ждёт встреча, которая изменит его судьбу и введёт в мир больших событий.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 под ударом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крепости показывает восстание через судьбы обычных людей, а не через сухие даты. Пушкин соединяет тревожную атмосферу осады с личными переживаниями героев, чтобы читатель увидел цену войны и выбора.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восстание потерпело поражение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успехов повстанцы не смогли создать прочную систему управления и снабжения, а длительные походы только усилили трудности.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Решающими стали организованность правительственных войск и слабое единство восставших: победы были яркими, но не превращались в устойчивый контроль.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причин поражения Пугачёвского восстания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последствия Пугачёвского бунта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восстания власть строже следила за окраинами государства, казачьими землями и заводскими районами, чтобы не допустить нового крупного выступления.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 обнаружил глубину противоречий между народом и государством. Для России XVIII века это стало важным предупреждением о цене несправедливости и насилия.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Пугачёва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1775 года Пугачёва казнили в Москве. Это стало символическим финалом восстания и показало решимость власти быстро и жёстко подавлять мятеж.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причин, событий и итогов восстания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исторической последовательности событий Пугачёвского бунта 1773–1775 годов.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как образ в литературе и истории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Пугачёв остался предводителем крупнейшего народного восстания XVIII века. Его имя связано с Яиком, Оренбургом, Казанью и Уралом, где разворачивались самые важные события бунта.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Пушкина он показан не только как вождь мятежа, но и как человек с сильным характером. Он умеет быть жестоким, решительным и вместе с тем неожиданно благодарным.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героя сложным и живым: читатель одновременно видит в нём опасность, силу и человеческие черты. Именно поэтому Пугачёв запоминается и в истории, и в литературе.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Пугачёвском бунте и повести Пушкина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Пугачёвский бунт стал крупнейшим крестьянско-казачьим восстанием XVIII века в России и показал, насколько сильным может быть народное недовольство.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объединило разные группы населения, но из-за разобщённости, слабой дисциплины и нехватки ресурсов не смогло удержать успех.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исторические события помогают раскрыть темы чести, долга, милосердия и выбора человека в трудной ситуации.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восстания и повесть вместе создают целостное представление об эпохе Екатерины II и о том, как тесно связаны литература и история.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почему эта история важна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Пугачёвский бунт помогает понять эпоху Екатерины II и увидеть, как исторические события отражаются в «Капитанской дочке». Это урок о цене разобщённости, силе характера и ответственности выбора.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2026-05-19T04:49:10Z</dcterms:created>
  <dcterms:modified xsi:type="dcterms:W3CDTF">2026-05-19T04:49:10Z</dcterms:modified>
</cp:coreProperties>
</file>