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морфемного разбора слова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слово по частям, чтобы увидеть его строение и не ошибиться.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перед началом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строится по строгому порядку: сначала ищут изменяемую часть слова, затем основу, а после этого выделяют корень, приставку и суффикс. Такой алгоритм делает разбор понятным и единым для любых слов.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 какой части речи относится слово и в какой оно форме. Это помогает понять, какие признаки нужно проверять дальше и что именно может изменяться.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изменяют по числам, падежам, лицам или временам. Так находят окончание, потому что именно эта часть показывает связь слова с другими формами.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отделяют основу и только потом подбирают однокоренные слова. Это позволяет без спешки выделить корень, приставку и суффикс по их роли в слове.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морфемный разбор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морфемного разбора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 формы слова к его значимым частям и проверке результата.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основа слова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видно, когда слово изменяют: дом — дома — дому. Именно эта часть помогает слову связываться с другими словами в 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остаётся после отделения окончания и хранит главное значение слова. У неизменяемых слов, например у наречий, вся форма совпадает с основой.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Изменяемые и неизменяемые слова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изменяемые слова показаны чаще: они помогают увидеть окончание и основу на практике.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Изменяемые слова составляют большую часть примеров, потому что именно на них удобно тренировать морфемный разбор.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задания на слайде; иллюстративное распределение по количеству приведённых слов.
</a:t>
            </a:r>
            <a:endParaRPr lang="en-US" sz="8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5" y="2266178"/>
            <a:ext cx="22785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корень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Подбирают 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ищут через слова с общим значением: лес, лесной, лесник, перелесок. Общая часть помогает увидеть смысловую связь и выделить корень без ошибки.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чередование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корень меняется по буквам: рука — ручной, друг — дружить. Такое чередование не мешает распознать корень, если значение слов остаётся общим.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несколько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слова недостаточно: важно сопоставить несколько родственных форм. Тогда легче понять, какая часть действительно повторяется и несёт главное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поиска частей слова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запомнить, с чего начинать разбор и как не перепутать морфемы местами.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идёт от формы слова к его значимым частям, поэтому порядок действий нельзя менять местами.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морфемного разбора из школьной темы «Состав слова».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ходить — входить — приходить видно, что приставка создаёт новые слова и сохраняет их общую грамматическую принадлежность.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задания.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ряду помогают увидеть, как приставка меняет значение без смены части речи.
</a:t>
            </a:r>
            <a:endParaRPr lang="en-US" sz="24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 его роль в слове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часто помогает образовывать новые слова: домик, книжка, лесной. По нему можно понять, как слово связано с другими близкими по смыслу словами.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формах суффикс выражает грамматическое значение, например время или число. Поэтому при разборе важно отличать его от окончания и проверять слово в нескольких формах.
</a:t>
            </a:r>
            <a:endParaRPr lang="en-US" sz="10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на примерах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состав слова зависит от его строения и формы: одни слова содержат больше морфем, другие — только корень и окончание.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слово, тем больше значимых частей в нём можно выделить; одинаковых схем для всех слов не бывает.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«Состав слова»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суффикс и окончание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Изменяем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ставят в разные формы: столик, столика, столику. Это помогает увидеть, какая часть меняется при склонении.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часть остаётся в основе, а изменяемый конец слова указывает на окончание. Так проверка становится надёжной.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перед окончанием относится к основе, а после корня может стоять суффикс. Значит, важна проверка через несколько форм, а не через одно слово.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разбора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последовательно проверить каждую морфему по признакам формы и родственных слов.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нулевым окончанием последняя часть не записывается, но она существует. Поэтому в словах дом, лес, кот важно помнить: окончание есть, хотя его не видно на письме.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корень и основа совпадают полностью. Это бывает в словах, где после отделения окончания других морфем уже не остаётся, и разбор нужно завершать без лишних добавлений.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чередовании звуков нельзя опираться на одно слово. Нужно сравнить несколько родственных форм, чтобы увидеть общую часть, даже если буквы в ней немного меняются.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в морфемном разборе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требуют аккуратности на каждом шаге. Если сначала проверить форму слова, потом основу и только после этого корень, приставку и суффикс, ошибка становится заметнее.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полного морфемного разбора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Домик: маленький дом с одним суффиксом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домик легко увидеть корень дом и суффикс -ик, который делает слово более ласковым или уменьшительным. Окончание нулевое, поэтому слово выглядит кратко, но внутри него есть все нужные части.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Переписать: движение через приставку и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переписать начинается с приставки пере-, которая показывает повторное действие. Затем идёт корень пис и суффикс -а-, а окончание -ть помогает определить форму инфинитива.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знакомых словах важно идти по шагам: изменение формы, основа, затем значимые части. Спешка чаще всего приводит к неверному выделению морфем.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— нарушить порядок разбора. Если начать не с окончания, а с корня, возрастает вероятность нескольких ошибок сразу.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ошибок; условная шкала частоты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морфемного разбора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последовательность действий и способ проверки каждого шага.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идёт от формы слова к его значимым частям; каждый шаг подтверждается примером и не должен выполняться наугад.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морфемного разбора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понять, где находится орфограмма: в окончании, корне, приставке или суффиксе. Тогда легче выбрать правильную букву, а не просто запомнить написание наизусть.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морфемный разбор нужен в орфографии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особенно полезен для проверки безударных гласных и парных согласных. Когда известна часть слова, становится понятнее, какое правило нужно применить.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развивает внимание к строению слова. Ученик видит связь между составом слова и орфографией, поэтому реже делает случайные ошибки.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порядок разбора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конструктор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слово как набор деталей, которые снимают по очереди. Сначала проверяют форму и находят окончание, затем отделяют основу, а дальше переходят к корню, приставке и суффиксу.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запомнить разбор как подъём по ступенькам: форма слова, окончание, основа, корень, приставка, суффикс. Если не пропускать ступени, легче не перепутать части и не потерять нужный признак.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морфемный разбор всегда начинается с изменения слова и поиска окончания, а затем ведёт к основе, корню, приставке и суффиксу. Такой порядок делает анализ точным и понятным.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2026-05-22T07:18:08Z</dcterms:created>
  <dcterms:modified xsi:type="dcterms:W3CDTF">2026-05-22T07:18:08Z</dcterms:modified>
</cp:coreProperties>
</file>