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8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грибов и их значение: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6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играют важную роль в природе и жизни человека, объединяя множество функций.
</a:t>
            </a:r>
            <a:endParaRPr lang="en-US" sz="400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царство грибов включает свыше ста тысяч видов и насчитывает миллионы форм. Они возникли около миллиарда лет назад и тесно связаны с развитием растительного мира.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уникальное царство живых организмов
</a:t>
            </a:r>
            <a:endParaRPr lang="en-US" sz="2646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 способны к фотосинтезу, питаясь готовыми органическими веществами через выделение специальных ферментов.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клеточные стенки состоят из хитина, а размножение происходит спорами, которые помогают им распространяться в окружающей среде.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одноклеточные грибы, такие как дрожжи, и многоклеточные — шляпочные и плесневые, обладающие сложной структурой.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отличает грибы от других организмов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852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2086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311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8536" y="1203795"/>
            <a:ext cx="1729200" cy="165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4400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
</a:t>
            </a:r>
            <a:pPr algn="ctr" indent="0" marL="0">
              <a:lnSpc>
                <a:spcPct val="100000"/>
              </a:lnSpc>
              <a:buNone/>
            </a:pPr>
            <a:r>
              <a:rPr lang="en-US" sz="14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 яркие и крупные плодовые тела, которые мы часто встречаем в лесах. Эти грибы важны для экологии и употребления в пищу.
</a:t>
            </a:r>
            <a:endParaRPr lang="en-US" sz="1448" dirty="0"/>
          </a:p>
        </p:txBody>
      </p:sp>
      <p:sp>
        <p:nvSpPr>
          <p:cNvPr id="10" name="Text 2"/>
          <p:cNvSpPr txBox="1"/>
          <p:nvPr/>
        </p:nvSpPr>
        <p:spPr>
          <a:xfrm>
            <a:off x="2452634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
</a:t>
            </a:r>
            <a:pPr algn="ctr" indent="0" marL="0">
              <a:lnSpc>
                <a:spcPct val="100000"/>
              </a:lnSpc>
              <a:buNone/>
            </a:pPr>
            <a:r>
              <a:rPr lang="en-US" sz="14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растут на продуктах и растительных остатках, участвуя в разложении органики и иногда способствуя порче продуктов.
</a:t>
            </a:r>
            <a:endParaRPr lang="en-US" sz="1448" dirty="0"/>
          </a:p>
        </p:txBody>
      </p:sp>
      <p:sp>
        <p:nvSpPr>
          <p:cNvPr id="11" name="Text 3"/>
          <p:cNvSpPr txBox="1"/>
          <p:nvPr/>
        </p:nvSpPr>
        <p:spPr>
          <a:xfrm>
            <a:off x="4570859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
</a:t>
            </a:r>
            <a:pPr algn="ctr" indent="0" marL="0">
              <a:lnSpc>
                <a:spcPct val="100000"/>
              </a:lnSpc>
              <a:buNone/>
            </a:pPr>
            <a:r>
              <a:rPr lang="en-US" sz="14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грибы, широко используемые в хлебопечении и производстве напитков благодаря способности к брожению.
</a:t>
            </a:r>
            <a:endParaRPr lang="en-US" sz="1448" dirty="0"/>
          </a:p>
        </p:txBody>
      </p:sp>
      <p:sp>
        <p:nvSpPr>
          <p:cNvPr id="12" name="Text 4"/>
          <p:cNvSpPr txBox="1"/>
          <p:nvPr/>
        </p:nvSpPr>
        <p:spPr>
          <a:xfrm>
            <a:off x="6689084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
</a:t>
            </a:r>
            <a:pPr algn="ctr" indent="0" marL="0">
              <a:lnSpc>
                <a:spcPct val="100000"/>
              </a:lnSpc>
              <a:buNone/>
            </a:pPr>
            <a:r>
              <a:rPr lang="en-US" sz="141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Вредители растений и животных, вызывают болезни, снижая урожай и нанося экономический ущерб сельскому хозяйству.
</a:t>
            </a:r>
            <a:endParaRPr lang="en-US" sz="1411" dirty="0"/>
          </a:p>
        </p:txBody>
      </p:sp>
      <p:sp>
        <p:nvSpPr>
          <p:cNvPr id="13" name="Text 5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грибов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лидируют по числу видов, а дрожжей значительно меньше, что отражает их специализацию.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плесневых связано с их способностью быстро размножаться и заселять различные среды.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2023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видов грибов различных групп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встречаются в лесах, на лугах, в почве и даже водных средах, развиваясь на органических остатках и живых организмах.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грибов и их роль в экосистеме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мест обитания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грибов образует микоризу с корнями растений, улучшая поглощение воды и минералов, что жизненно важно для экосистем.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связи с растениями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588" y="1516071"/>
            <a:ext cx="391500" cy="391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6656" y="1512471"/>
            <a:ext cx="348862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088" y="1555221"/>
            <a:ext cx="391500" cy="313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шляпочного гриба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часть гриба, часто окрашенная и содержащая споры, необходимые для размножения.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Шляпка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шляпку и соединяет её с грибницей, обеспечивая устойчивость и транспорт веществ.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Ножка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в почве сеть тонких нитей, которая поглощает питательные вещества из окружающей среды.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(мицелий)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289"/>
            <a:ext cx="2916900" cy="8488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1997089"/>
            <a:ext cx="2916900" cy="8488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2892889"/>
            <a:ext cx="2916900" cy="8488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825" y="3788689"/>
            <a:ext cx="2916900" cy="8488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483425" y="1140454"/>
            <a:ext cx="4136700" cy="7723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 спор
</a:t>
            </a:r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образуют споры в плодовых частях. Эти мелкие клетки способны переноситься ветром и распространяться на большие расстояния.
</a:t>
            </a:r>
            <a:endParaRPr lang="en-US" sz="1314" dirty="0"/>
          </a:p>
        </p:txBody>
      </p:sp>
      <p:sp>
        <p:nvSpPr>
          <p:cNvPr id="10" name="Text 2"/>
          <p:cNvSpPr txBox="1"/>
          <p:nvPr/>
        </p:nvSpPr>
        <p:spPr>
          <a:xfrm>
            <a:off x="3483425" y="2036254"/>
            <a:ext cx="4136700" cy="7723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спор
</a:t>
            </a:r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попадании в благоприятные условия споры прорастают в мицелий — сеть клеток, которая будет развиваться и питаться.
</a:t>
            </a:r>
            <a:endParaRPr lang="en-US" sz="1314" dirty="0"/>
          </a:p>
        </p:txBody>
      </p:sp>
      <p:sp>
        <p:nvSpPr>
          <p:cNvPr id="11" name="Text 3"/>
          <p:cNvSpPr txBox="1"/>
          <p:nvPr/>
        </p:nvSpPr>
        <p:spPr>
          <a:xfrm>
            <a:off x="3483425" y="2932054"/>
            <a:ext cx="4136700" cy="7723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плодового тела
</a:t>
            </a:r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созревает и образует характерное плодовое тело — видимый гриб, где созревают новые споры.
</a:t>
            </a:r>
            <a:endParaRPr lang="en-US" sz="1473" dirty="0"/>
          </a:p>
        </p:txBody>
      </p:sp>
      <p:sp>
        <p:nvSpPr>
          <p:cNvPr id="12" name="Text 4"/>
          <p:cNvSpPr txBox="1"/>
          <p:nvPr/>
        </p:nvSpPr>
        <p:spPr>
          <a:xfrm>
            <a:off x="3483425" y="3827854"/>
            <a:ext cx="4136700" cy="7723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Ведьмины круги
</a:t>
            </a:r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растут кольцами из мицелия, создавая на поверхности почвы кольцевидные структуры — так называемые ведьмины круги.
</a:t>
            </a:r>
            <a:endParaRPr lang="en-US" sz="1314" dirty="0"/>
          </a:p>
        </p:txBody>
      </p:sp>
      <p:sp>
        <p:nvSpPr>
          <p:cNvPr id="13" name="Text 5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грибов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379037"/>
            <a:ext cx="4151400" cy="2289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выделяет основные признаки, помогающие отличить съедобные грибы от опасных ядовитых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изучение признаков помогает избежать отравлений и сохранить здоровье.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съедобных и ядовитых грибов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Фитопатология и микология, 2022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грибов в природе: разрушители и созидатели
</a:t>
            </a:r>
            <a:endParaRPr lang="en-US" sz="2312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разлагают мёртвые растения и органические остатки, способствуя формированию плодородной почвы и поддерживая круговорот веществ в экосистемах.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вступают в симбиоз с растениями, улучшая их питание и устойчивость за счёт передачи минеральных веществ и воды.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— это уникальные организмы, состоящие из гриба и водоросли, способные жить в экстремальных условиях и вносить азот в почву, обогащая экосистемы.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Симбиоз: грибы и растения, лишайники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грибов тесно связан с корнями многих деревьев, улучшая доступ растений к воде и минеральным веществам, что значительно повышает их выживаемость и рост.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взаимовыгодное сотрудничество грибов и растений способствует поддержанию биологического равновесия и устойчивости лесных и других экологических 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важный источник пищи для насекомых
</a:t>
            </a:r>
            <a:pPr algn="ct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насекомых, таких как жуки-усачи и гусеницы, грибы служат основным кормом. Они обеспечивают питание и при этом влияют на экосистему леса.
</a:t>
            </a:r>
            <a:endParaRPr lang="en-US" sz="1345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Сообщество мелких млекопитающих и птиц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Ежи, белки и дятлы часто поедают грибы, что помогает им накапливать энергию и поддерживать жизнедеятельность в природных условиях в разные сезоны.
</a:t>
            </a:r>
            <a:endParaRPr lang="en-US" sz="1273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Муравьи-листорезы и их грибные «сады»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муравьи выращивают грибы в своих колониях, используя их как постоянный источник пищи. Это пример сложного взаимовыгодного симбиоза в животном мире.
</a:t>
            </a:r>
            <a:endParaRPr lang="en-US" sz="1273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грибов для животного мира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грибы богаты белком и аминокислотами, что делает их ценным компонентом рациона, особенно для тех, кто придерживается растительной диеты.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грибов для человека: пищевые грибы
</a:t>
            </a:r>
            <a:endParaRPr lang="en-US" sz="2476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элементы, такие как цинк, медь и калий, способствуют нормализации работы органов и систем организма.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широко используются в кулинарии — их добавляют в супы, жаркое, маринады и разнообразные закуски, обогащая вкус и питательную ценность блюд.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группы B и D, содержащиеся в грибах, поддерживают обмен веществ и укрепляют иммунную систему человека.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Пенициллин, полученный из плесневого гриба Penicillium, стал первым антибиотиком, спасая миллионы жизней с 1928 года. Это открытие изменило представления о лечении инфекций.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медицине и фармацевтике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пенициллина, из грибов получают иммуномодуляторы, противоопухолевые препараты и ферменты, важные для создания вакцин и других лекарственных средств.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занимают важное место в разнообразных отраслях, от питания до экологии, благодаря своим биохимическим свойствам и универсальности.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промышленность лидирует в применении грибов, что подчёркивает их ценность для повседневного потребления и производства продуктов.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обзоры по микологии, 2023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грибов в промышленности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четверти современных очистных биотехнологий основаны на применении грибных ферментов, что существенно повышает эффективность экологических решений.
</a:t>
            </a:r>
            <a:endParaRPr lang="en-US" sz="1514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биоремедиационных процессов используют ферменты грибов для очистки окружающей среды от загрязнений.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по биотехнологиям, 2024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 наносят серьёзный ущерб сельскому хозяйству, вызывая заболевания злаков, такие как ржавчина и мучнистая роса, снижающие урожайность.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7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Грибы-паразиты: вред для растений и животных
</a:t>
            </a:r>
            <a:endParaRPr lang="en-US" sz="2657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и человека они провоцируют кожные заболевания и микозы, влияя на здоровье и качество жизни.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потери от грибковых заболеваний растений и животных составляют существенную долю убытков агропромышленного комплекса.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299" y="1213600"/>
            <a:ext cx="45726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грибы содержат токсины, способные вызвать сильное отравление с симптомами, такими как боль в животе и судороги. Знание отличий съедобных и ядовитых видов жизненно важно.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1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Грибные отравления: опасность и профилактика
</a:t>
            </a:r>
            <a:endParaRPr lang="en-US" sz="2651" dirty="0"/>
          </a:p>
        </p:txBody>
      </p:sp>
      <p:sp>
        <p:nvSpPr>
          <p:cNvPr id="10" name="Text 3"/>
          <p:cNvSpPr txBox="1"/>
          <p:nvPr/>
        </p:nvSpPr>
        <p:spPr>
          <a:xfrm>
            <a:off x="2167425" y="2571750"/>
            <a:ext cx="3244500" cy="15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предотвращения отравлений рекомендуется собирать грибы только в проверенных местах и строго следовать советам экспертов и справочников по грибам.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опёнка в американском штате Орегон — крупнейший живой организм на Земле, занимающий площадь около девяти квадратных километров.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грибов обладают биолюминесценцией, они способны светиться в темноте, создавая удивительные природные явления.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способны переживать экстремальные условия — они выживают при высоком уровне радиации, затяжных засухах и сильных холодах.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грибах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99775" y="1252600"/>
            <a:ext cx="4485000" cy="27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96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Грибы: важный компонент жизни 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6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являются неотъемлемой частью экосистем и человеческой жизни, поддерживая экологическое равновесие, питая организм и открывая новые возможности в науке и технике.
</a:t>
            </a:r>
            <a:endParaRPr lang="en-US" sz="40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2026-05-08T13:31:49Z</dcterms:created>
  <dcterms:modified xsi:type="dcterms:W3CDTF">2026-05-08T13:31:49Z</dcterms:modified>
</cp:coreProperties>
</file>