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зимнем лесе, смелой маме и силе любви.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32. Г. Скребицкий «Мать»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Скребицкий писал о лесах, птицах и зверях просто и тепло. Его рассказы учат внимательно смотреть на природу и замечать в ней красоту, движение и доброту.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Скребицкий — писатель о природе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этот рассказ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истории — маленькое животное и его мама. Их встреча показывает, что даже в суровой природе рядом с детёнышем всегда есть любящая защита.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 — материнская любовь сильнее страха и опасности. Скребицкий показывает это через простой, но очень трогательный случай в лесу.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переносит читателя в зимний лес, где всё вокруг тихо, холодно и немного тревожно. На этом фоне особенно ясно видно, как важны забота и защита.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в рассказе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лес и тихий снег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сразу чувствуется зимняя тишина. Снег покрывает землю, деревья стоят неподвижно, а следы на белом фоне помогают представить, как осторожно движутся лесные жители. Картина выглядит холодной, но очень живой.
</a:t>
            </a:r>
            <a:endParaRPr lang="en-US" sz="1027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животное рядом с мамой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снега появляется маленький зверёк, которому особенно нужна защита. Рядом с ним — мать, и именно она делает зимнюю картину тёплой. Такой образ легко представить на рисунке: белый лес, следы и заботливая мама.
</a:t>
            </a:r>
            <a:endParaRPr lang="en-US" sz="10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в рассказе мать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смелость проявляется в поступке, а не в громких словах. Она защищает детёныша спокойно и твёрдо, как настоящая героиня леса.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в рассказе не только заботливая, но и очень решительная. Она сразу чувствует опасность и не отходит от своего малыша, потому что для неё он важнее всего.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Скребицкий показывает, что любовь может быть сильной и отважной одновременно. Такая мама вызывает уважение и у читателя, и у героя-наблюдателя.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30311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30288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44121"/>
            <a:ext cx="249000" cy="2213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видит герой-наблюдатель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замечает в лесу даже самые маленькие движения. Он не просто смотрит, а старается понять, что происходит, и поэтому читатель видит картину очень ясно.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видит маленького зверька, ему становится тревожно. Он переживает за него и чувствует, как важно, чтобы рядом оказалась мама-защитница.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наблюдение героя в рассказе появляется восхищение животными. Он видит в них нечто близкое и понятное, а потому относится к ним бережно и с уважением.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рассказа по порядку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Зимний лес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сразу оказывается в холодном лесу. Кругом снег, тишина и следы животных, которые создают спокойное, но немного настороженное настроение.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Встреча с мамой и малышом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лесной картине появляются зверёк и его мать. Их близость сразу показывает, что история будет о заботе и защите.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Тревожный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опасность, и маленькому детёнышу нужна помощь. В этот момент особенно заметно, как мама переживает за своего малыша.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Радостный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тёплое чувство. Мать справляется с тревогой, и читатель понимает: материнская любовь помогает преодолеть страх.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Г. Скребицкого «Мать».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51953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рассказ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увидеть главную линию рассказа. Мама не просто рядом с малышом — она оберегает его и старается сделать мир вокруг безопаснее.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 тексте связана не с силой ради силы, а с готовностью защищать слабого. Именно поэтому поступок матери выглядит таким важным и трогательным.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и любовь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делает образ матери особенно тёплым. Любовь в рассказе чувствуется в каждом её движении и показывает, как много значит близость родного существа.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сочувствие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передают тревогу за маленького зверька. Но рядом со страхом появляется сочувствие, а значит, читатель учится понимать чужую беду и переживать за слабого.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поляна и следы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рассказа подойдёт рисунок тихого зимнего леса. Белый снег, тёмные деревья и лёгкие следы зверей сразу создают настроение осторожности. Такая картинка помогает увидеть, как хрупко и красиво выглядит жизнь в морозный день.
</a:t>
            </a:r>
            <a:endParaRPr lang="en-US" sz="1041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рядом с малышом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удачно будет выглядеть изображение звериной семьи. Маленький детёныш и заботливая мама среди снега показывают главное чувство рассказа. Контраст между холодной зимой и тёплой защитой делает сцену очень запоминающейся.
</a:t>
            </a:r>
            <a:endParaRPr lang="en-US" sz="982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картинка подходит к рассказу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близок детям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вызывает живой отклик, потому что в нём есть переживания, знакомые детям: тревога, надежда, ожидание помощи и радость, когда всё заканчивается хорошо.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чувствуется очень тёплая тема семьи. Малыш доверяет матери, а читатель легко вспоминает, как важно заботиться о маме и беречь её.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в рассказе понятна каждому ребёнку: страшно, когда кто-то маленький попадает в опасность, и хочется, чтобы рядом сразу появился тот, кто защитит и успокоит.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 и ясный, поэтому его легко читать и обсуждать. При этом он учит видеть за событиями в лесу настоящую любовь и доброту.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надо быть внимательным к тем, кто слабее. Если кто-то рядом испугался или оказался в беде, важно не пройти мимо.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понять, что смелость бывает тихой и очень доброй. Настоящая отвага состоит не в громких словах, а в готовности защищать близкого.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замечать, как много значит забота. Любовь матери здесь показана не словами, а поступком, поэтому её сила становится особенно убедительной и понятной.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это сходство видно особенно ясно. Мать-зверь действует так же, как любящая мама человека: защищает детёныша и показывает, что забота сильнее страха.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забота у людей и у животных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людей и у животных мама прежде всего оберегает малыша. Она кормит, согревает, учит не бояться и всегда старается быть рядом, когда ему тревожно.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рассказ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сочувствие. Хочется, чтобы всё обошлось хорошо, и становится особенно заметно, как важно в трудную минуту иметь рядом любящего защитника.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тревога: маленькому зверьку нужна помощь, а лес кажется холодным и опасным. Читатель невольно переживает за него, словно за совсем близкого малыша.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мать смело защищает детёныша, появляется восхищение. Её поступок кажется сильным и очень красивым, потому что в нём нет страха за себя.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тёплая радость. Хочется поблагодарить автора за светлую историю, которая напоминает: любовь и забота делают мир добрее.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в тексте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и детали движения животных. Они создают ощущение настоящей лесной жизни, где каждый шаг осторожен, а каждое действие связано с опасностью и заботой.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описания делают рассказ очень ясным. Благодаря им читатель не просто понимает события, а чувствует настроение леса: тихое, настороженное и в то же время тёплое.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Скребицкий использует точные слова, чтобы сразу представить зимний лес. Снег, тишина, следы и холод помогают увидеть картину почти как на живом рисунке.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 его любовь к природе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за лесной 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Скребицкий внимательно наблюдал за лесом, птицами и зверями. Он умел замечать то, что обычно ускользает от взгляда. Поэтому его рассказы получаются живыми и достоверными.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его книгах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говорил о природе просто и тепло, чтобы детям было интересно читать. Его книги учат любить лес, беречь животных и видеть красоту в обычных явлениях.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все события подводят к одной важной мысли: забота матери делает даже холодный лес менее страшным и помогает почувствовать безопасность.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 рассказа: материнская любовь сильнее страха и всегда стремится защитить малыша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Г. Скребицкого «Мать»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440" y="1022065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 тексту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наблюдает?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Герой-наблюдатель помогает нам увидеть события в лесу его глазами. Благодаря ему читатель замечает детали, которые делают историю понятной и живой.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мать смелая?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кажется смелой, потому что не думает о себе и защищает детёныша. Её поступок показывает, что любовь может быть сильнее опасности.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говорит о зиме?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холод передают слова о снегe, тишине, следах и прохладном лесe. Эти детали помогают почувствовать атмосферу настороженности и одиночества.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рассказа тревога уходит, а вместо неё появляется радость и уважение. История заканчивается светлым чувством благодарности к матери.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урока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«нежность», «сочувствие» и «любовь» передают тёплое настроение рассказа. Благодаря им история о зимнем лесe становится светлой и человечной.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«забота», «защита» и «смелость» помогают понять поступок матери. Они показывают, что любовь проявляется не в словах, а в действиях.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«Скребицкий», «природа» и «зима» напоминают о теме урока. Они связывают автора, лесную картину и главную мысль произведения в одно целое.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Г. Скребицкого «Мать» показывает, как сильна и красива материнская любовь. Даже в холодном зимнем лесу она защищает, согревает и делает мир добрее.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2026-05-24T01:51:58Z</dcterms:created>
  <dcterms:modified xsi:type="dcterms:W3CDTF">2026-05-24T01:51:58Z</dcterms:modified>
</cp:coreProperties>
</file>