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период Отечественной войны 1812 года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стали важным театром войны России с Наполеоном.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Беларусь оказалась в центре войны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1812 года через белорусские земли проходили важные дороги, мосты и города. Здесь решались вопросы снабжения, размещения войск и контроля над переправами, поэтому именно этот регион стал ключевым для обеих армий.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вторжения Наполеона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 июня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Наполеона перешла Неман и начала поход в пределы Российской империи. В наступлении участвовали не только французы, но и союзные части из разных стран Европы.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 продвижения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белорусской территории войска быстро занимали города и двигались к важным дорогам на Витебск, Могилёв и Смоленск. Для обеих сторон особенно значимыми стали мосты, склады и переправы.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цель похода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рассчитывал на быструю победу, но огромные расстояния и растянутое снабжение усложнили движение армии уже в начале кампании.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 на белорусском направлении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Вильна и западный вход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Вильна стала одним из первых крупных пунктов, через которые проходили французские силы. Город использовался как опорный центр для движения войск и организации управления на занятой территории.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Витебск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Витебск имел значение как важный узел дорог и место размещения военных сил. За него боролись обе армии, потому что контроль над городом облегчал движение вглубь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Могилёвское направление было важно из-за дорог и переправ через реки. Здесь решалось, сможет ли французская армия удобно соединять свои корпуса и продолжать наступление без задержек.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и 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Минское направление связывало внутренние районы Беларуси с основными путями движения армий. Здесь особенно ценились склады, фураж и возможность быстро перевозить припасы и 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сил сторон в начале кампании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похода численность не гарантировала успеха: важнее оказались расстояния, связь между корпусами и возможность быстро снабжать армию.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армия Наполеона была сильной на бумаге, но растянутость и слабое снабжение быстро уменьшили её преимущество.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начала кампании 1812 года; численность указана приблизительно по общепринятым данным.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как территория снабжения и потерь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продовольствия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армия быстро столкнулась с пустеющими запасами. Хлеб, мясо и фураж приходилось искать на месте, а это усиливало разорение деревень и местечек.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лошадей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лошадей армия теряла подвижность, артиллерия и обозы отставали. Из-за плохого корма и тяжёлых переходов лошади гибли так же быстро, как и люди.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Бездорожье и длинные переходы замедляли движение колонн. Даже без крупных боёв войска уставали, сбивались с маршрута и теряли связь между частями.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изнурение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недосыпание, голод и болезни подтачивали армию каждый день. Многие солдаты выбывали из строя ещё до решающих сражений и переправ.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военных действий в Беларуси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развивались события кампании 1812 года на белорусской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" y="2300250"/>
            <a:ext cx="3098535" cy="28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609" y="2300250"/>
            <a:ext cx="3187382" cy="284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под Клястицами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успехи русских войск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июле 1812 года под Клястицами корпус П. Х. Витгенштейна сумел остановить французское продвижение на север. Эта победа была важна не только для местных боёв, но и для защиты Петербургского направления, которое оставалось под угрозой.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Сражение, изменившее настроение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Клястицами русские войска показали, что французскую армию можно сдерживать и наносить ей серьёзный урон. Для жителей белорусских земель это стало знаком того, что война не будет для противника лёгкой прогулкой.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в Беларуси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обозам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нападали на французские обозы и мешали перевозке припасов. Потеря еды, боеприпасов и фуража делала отставшие части армии особенно уязвимыми.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сопротивлении участвовали крестьяне, горожане, мелкая шляхта и отдельные военные. Их объединяло желание защитить свои дома и не дать противнику свободно хозяйничать на земле.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перерезали пути сообщения между частями французской армии. Из-за этого командование хуже понимало, где находятся свои силы и где требуется помощь.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местного населения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Скрывали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прятали хлеб, скот и фураж, чтобы не отдавать их войскам. Это помогало сохранить хоть часть имущества, но в то же время усиливало напряжение и страх.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Помогали сведениями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люди подсказывали русским войскам дороги, броды и места стоянок французов. Такие сведения были особенно полезны там, где быстро менялась линия движения армий.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Спасали раненых и беженцев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селениях укрывали раненых, детей и тех, кто спасался от боёв. Для многих семей это было опасно, но люди старались помочь тем, кто оказался без защиты.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 разорение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приносила пожары, реквизиции и разрушение домов. Население часто оказывалось между двумя армиями и несло тяжёлые потери, хотя само не участвовало в сражениях.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на белорусской территории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бои 1812 года на территории Беларуси.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сдерживали продвижение Наполеона, лишали его армии времени и сил и подводили её к поражению.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по Отечественной войне 1812 года; события на территории Беларуси
</a:t>
            </a:r>
            <a:endParaRPr lang="en-US" sz="6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Полоцкие сражения и северный фронт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1812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бой под Полоцком показал, что французам трудно удерживать северное направление. Русские войска сорвали их попытку укрепиться и заставили расходовать силы на оборону.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1812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новых боёв под Полоцком противник уже не мог действовать уверенно. Северный участок фронта стал для французов зоной постоянных потерь и манёвров.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Полоцкие сражения прикрывали путь к Петербургу и помогали русской армии удерживать важные позиции. Французы не добились здесь прочного успеха.
</a:t>
            </a:r>
            <a:endParaRPr lang="en-US" sz="10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уменьшалась Великая армия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численности происходило не только в боях: солдаты слабели от голода, холода и болезней, а связь между корпусами постоянно нарушалась.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1812 года армия утратила боеспособность: потери на марше и в тылу оказались не меньше боевых.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кампании 1812 года; данные показаны в условных тысячах человек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Березину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 переправы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Березины царила спешка и тревога: люди искали место для мостов, гнали повозки и старались удержать порядок в колоннах. Река стала последней преградой перед спасением, но времени и сил почти не осталось.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отступления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французская армия пыталась переправиться, на противоположных берегах слышались выстрелы и крики. Множество солдат и обозов оказалось в тесноте, холоде и давке, а отступление превратилось в тяжёлое испытание для тысяч людей.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возвращалась мирная жизнь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 и уезды снова приходили российские чиновники. Они возобновляли работу властей, чтобы вернуть порядок после военного хаоса и наладить повседневную жизнь.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открывались почтовые линии и восстанавливалась связь между центрами. Это помогало передавать распоряжения, собирать сведения и быстрее восстанавливать хозяйство.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и сборы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Возобновлялись сбор налогов и поставки для армии. Для жителей это означало возвращение правил и обязанностей, а для государства — возможность снова управлять территорией.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Минск, Витебск, Могилёв и другие центры постепенно выходили из разорения. Открывались рынки, ремонтировались здания, и люди возвращались к обычной жизни.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 для Беларуси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забирали или уничтожали продовольствие, скот и хозяйственные припасы. Многие деревни и местечки оставались без необходимых запасов для жизни и посева.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годы 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семьям пришлось заново строить дома и хозяйства. В отдельных районах восстановление растянулось на несколько лет, потому что не хватало рабочих рук и средств.
</a:t>
            </a:r>
            <a:endParaRPr lang="en-US" sz="1091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и передвижение войск повредили дороги, мосты и переправы. Без них было трудно перевозить хлеб, фураж и товары, поэтому восстановление шло медленно.
</a:t>
            </a:r>
            <a:endParaRPr lang="en-US" sz="1109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пережитом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1812 года сохранились в рассказах, местных преданиях и исторической памяти. Люди помнили не только бои, но и тяжёлую цену войны для мирного населения.
</a:t>
            </a:r>
            <a:endParaRPr lang="en-US" sz="10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Наполеон потерпел поражение на белорусском этапе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белорусских землях армия теряла силы каждый день: ей не хватало еды, лошадей и отдыха, а дороги и расстояния работали против неё.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стало результатом сразу нескольких факторов, но именно условия Беларуси ускорили ослабление армии Наполеона.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Отечественной войны 1812 года на территории Беларуси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память о 1812 годе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экспозиции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рассказывают о походе Наполеона, показывают карты, оружие, документы и макеты сражений. Такие экспозиции помогают представить, как выглядела война на белорусской земле.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места боёв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Клястицы, Полоцк и Березина стали известными историческими точками памяти. Здесь установлены памятные знаки, а сами места напоминают о тяжёлых боях и отступлении французской армии.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1812 года изучают в школе и в исторических книгах. Они показывают, как важны дороги, снабжение и поддержка местных жителей во время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значение разных регионов Беларуси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Беларуси выполняли в войне разные, но одинаково важные задачи.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регионы были не фоном, а активной частью войны: каждый из них влиял на движение, снабжение и исход кампании.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по Отечественной войне 1812 года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войне 1812 года: важный урок истории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стали местом наступления, обороны и больших потерь. Здесь решали многое дороги, переправы, снабжение и помощь людей, а события 1812 года навсегда вошли в историческую память.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2026-06-01T04:09:02Z</dcterms:created>
  <dcterms:modified xsi:type="dcterms:W3CDTF">2026-06-01T04:09:02Z</dcterms:modified>
</cp:coreProperties>
</file>