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объяснять свои мнения, выбор и поступки ясно и кратко.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Giving reasons на уроке английского языка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уметь объяснять причины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это помогает говорить полными фразами, а не отдельными словами. Один чёткий reason и простой example делают ответ понятным в диалоге, мини-сочинении и устном выступлении.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9194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3038" y="1845400"/>
            <a:ext cx="146025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Причина, следствие и факт в английской речи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отвечает на Why?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объясняет, почему человек так поступил или почему высказал именно это мнение. Она отвечает на вопрос Why? и помогает сделать ответ логичным, а не случайным.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показывает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описывает, что произошло потом или к чему привело действие. В английском его часто вводят слова so, therefore и that is why, когда нужно показать итог.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мнение не одно и то же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можно проверить, а мнение отражает личную позицию. В предложении I read books because they help me learn new words причина объясняет выбор, а не просто сообщает факт.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для выражения причин
</a:t>
            </a:r>
            <a:endParaRPr lang="en-US" sz="2212" dirty="0"/>
          </a:p>
        </p:txBody>
      </p:sp>
      <p:sp>
        <p:nvSpPr>
          <p:cNvPr id="12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15564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простая и частая связка для 7 класса. Она обычно ставится перед причиной и удобно соединяет главную мысль с объяснением в одном коротком предложении.
</a:t>
            </a:r>
            <a:endParaRPr lang="en-US" sz="996" dirty="0"/>
          </a:p>
        </p:txBody>
      </p:sp>
      <p:sp>
        <p:nvSpPr>
          <p:cNvPr id="14" name="Text 3"/>
          <p:cNvSpPr txBox="1"/>
          <p:nvPr/>
        </p:nvSpPr>
        <p:spPr>
          <a:xfrm>
            <a:off x="270000" y="2240129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и as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звучат чуть более формально и часто встречаются в письменной речи. Они помогают начать предложение с причины: Since it was raining, we stayed indoors.
</a:t>
            </a:r>
            <a:endParaRPr lang="en-US" sz="996" dirty="0"/>
          </a:p>
        </p:txBody>
      </p:sp>
      <p:sp>
        <p:nvSpPr>
          <p:cNvPr id="15" name="Text 4"/>
          <p:cNvSpPr txBox="1"/>
          <p:nvPr/>
        </p:nvSpPr>
        <p:spPr>
          <a:xfrm>
            <a:off x="270000" y="2923837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so чаще вводит следствие, а не причину. Оно показывает результат действия: It was cold, so I put on a jacket. Такая связь делает ответ понятным.
</a:t>
            </a:r>
            <a:endParaRPr lang="en-US" sz="996" dirty="0"/>
          </a:p>
        </p:txBody>
      </p:sp>
      <p:sp>
        <p:nvSpPr>
          <p:cNvPr id="16" name="Text 5"/>
          <p:cNvSpPr txBox="1"/>
          <p:nvPr/>
        </p:nvSpPr>
        <p:spPr>
          <a:xfrm>
            <a:off x="270000" y="3607530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подходит для более официального стиля и письменных ответов. Оно помогает сделать вывод аккуратным и логичным, особенно если нужно показать результат рассуждения.
</a:t>
            </a:r>
            <a:endParaRPr lang="en-US" sz="978" dirty="0"/>
          </a:p>
        </p:txBody>
      </p:sp>
      <p:sp>
        <p:nvSpPr>
          <p:cNvPr id="17" name="Text 6"/>
          <p:cNvSpPr txBox="1"/>
          <p:nvPr/>
        </p:nvSpPr>
        <p:spPr>
          <a:xfrm>
            <a:off x="270000" y="42912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That’s why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связка удобна, когда нужно кратко подвести итог. Она звучит естественно в устной речи и помогает связать причину с выводом без лишних слов.
</a:t>
            </a:r>
            <a:endParaRPr lang="en-US" sz="9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предложение с причиной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тезиса, причины, примера и вывода получается ясный ответ.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 обычно соединяет главное предложение и причину в одном высказывании, поэтому формула получается короткой и удобной для устного ответа.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Giving reasons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модели ответа для 7 класса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661" y="1374800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короткой главной мысли: что вы думаете, любите или выбираете. Такой старт помогает быстро понять тему ответа и не терять логическую линию.
</a:t>
            </a:r>
            <a:endParaRPr lang="en-US" sz="1286" dirty="0"/>
          </a:p>
        </p:txBody>
      </p:sp>
      <p:sp>
        <p:nvSpPr>
          <p:cNvPr id="11" name="Text 3"/>
          <p:cNvSpPr txBox="1"/>
          <p:nvPr/>
        </p:nvSpPr>
        <p:spPr>
          <a:xfrm>
            <a:off x="510650" y="2358893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объяснение с because. Одна ясная причина обычно лучше длинного списка, потому что её легче произнести, запомнить и проверить на точность.
</a:t>
            </a:r>
            <a:endParaRPr lang="en-US" sz="1286" dirty="0"/>
          </a:p>
        </p:txBody>
      </p:sp>
      <p:sp>
        <p:nvSpPr>
          <p:cNvPr id="12" name="Text 4"/>
          <p:cNvSpPr txBox="1"/>
          <p:nvPr/>
        </p:nvSpPr>
        <p:spPr>
          <a:xfrm>
            <a:off x="510650" y="3342975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примером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сделать ответ сильнее, добавьте пример из школы, дома или хобби. Он показывает, что причина реальна и связана с жизненной ситуацией.
</a:t>
            </a:r>
            <a:endParaRPr lang="en-US" sz="12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ответ на английском убедительнее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примера даже правильная грамматика может звучать слишком общо. Простые школьные ситуации помогают сделать объяснение живым и понятным.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опора ответа — причина и пример; связка и вывод лишь усиливают ясность и логичность.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структуры устного ответа для 7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 повседневных школьных ситуациях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перед тестом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пришёл раньше, потому что сегодня был тест по английскому. Такое объяснение сразу показывает причину и помогает понять ситуацию в школе. Подобные фразы легко использовать на уроке, когда нужно рассказать о расписании, подготовке и школьных делах.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выбрал работу в группе, потому что мы можем делиться идеями. Этот пример хорошо подходит для класса, где важны сотрудничество и обсуждение. Он показывает не только выбор, но и полезный результат для всех участников.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 в рюкзаке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взял зонт, потому что прогноз обещал дождь. Это привычная ситуация по дороге в школу или домой. Такая фраза помогает тренировать причины, связанные с погодой, и легко запоминается благодаря простому и конкретному примеру.
</a:t>
            </a:r>
            <a:endParaRPr lang="en-US" sz="10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ответить на вопрос Why?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устного ответа: от короткой мысли к причине, примеру и итогу.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выражении причин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265694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коротко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вроде I like it. не объясняет выбор и оставляет мысль незавершённой. Лучше добавить хотя бы одну причину, чтобы собеседник понял вашу позицию.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004231" y="2265694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несколько раз повторять because в одном простом ответе. Это делает речь тяжёлой и сбивает логику, особенно в устном ответе на уроке.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38467" y="2266656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связь с вопросом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должна отвечать именно на тот вопрос, который был задан. Если объяснение не связано с темой, ответ звучит случайно и неубедительно.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72713" y="2260008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связках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смешивайте because и so без понятной логики. Одна связка объясняет причину, другая показывает следствие, поэтому важно выбрать нужную роль.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206959" y="2260008"/>
            <a:ext cx="166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good, nice и cool не дают точного объяснения. Лучше назвать пользу, действие или результат, чтобы причина звучала конкретно и убедительно.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причина отвечает на вопрос ясно и добавляет новую информацию; слабая звучит расплывчато и почти ничего не объясняет.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структура урока по теме giving reasons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точная причина делает ответ понятнее, чем общая фраза без объяснения.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72" y="914638"/>
            <a:ext cx="8023105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конструкции для разных задач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какую связку лучше выбрать в зависимости от цели ответа.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помогает сразу показать логику ответа: because — для причины, so / therefore — для результата, since / as — для более плавного объяснения.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конструкций для объяснения причин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причина или несколько причин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сложность, а удобство для ответа на уроке: чем больше причин, тем дольше фраза и тем труднее её запомнить.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устного ответа обычно лучше 1–2 причины: этого достаточно, чтобы объяснить мысль и не перегрузить речь.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схема для 7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 литературе и истории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герой сделал именно так?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книге поступок героя редко бывает случайным. Он может бояться, надеяться, защищать друга или выполнять долг. Когда мы ищем причину, характер становится понятнее, а сцена — более живой и убедительной.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стоит за решением в истории?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тоже имеют причины: безопасность, ресурсы, климат, интересы и условия жизни. Если понять, почему люди выбирали именно такой путь, легче увидеть связь между обстоятельствами и последствиями.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добавить пример к причине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перейти от общей мысли к убедительному ответу с конкретным примером.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несогласие с чужим мнением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75800" y="2022600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признания чужой точки зрения: I understand your idea, but… Так собеседник видит, что вы слушаете его внимательно и не спорите резко.
</a:t>
            </a:r>
            <a:endParaRPr lang="en-US" sz="1187" dirty="0"/>
          </a:p>
        </p:txBody>
      </p:sp>
      <p:sp>
        <p:nvSpPr>
          <p:cNvPr id="12" name="Text 3"/>
          <p:cNvSpPr txBox="1"/>
          <p:nvPr/>
        </p:nvSpPr>
        <p:spPr>
          <a:xfrm>
            <a:off x="475800" y="3022508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своя 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назовите причину своего несогласия: I see your point, but my reason is… Одной ясной причины достаточно, если она связана с вопросом и не повторяет чужую мысль.
</a:t>
            </a:r>
            <a:endParaRPr lang="en-US" sz="1127" dirty="0"/>
          </a:p>
        </p:txBody>
      </p:sp>
      <p:sp>
        <p:nvSpPr>
          <p:cNvPr id="13" name="Text 4"/>
          <p:cNvSpPr txBox="1"/>
          <p:nvPr/>
        </p:nvSpPr>
        <p:spPr>
          <a:xfrm>
            <a:off x="475800" y="4022404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примером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ответ звучал убедительнее, добавьте короткий пример: from school, home, or a book. Тогда несогласие выглядит спокойным, логичным и более сильным.
</a:t>
            </a:r>
            <a:endParaRPr lang="en-US" sz="11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Мини-шаблоны для устного ответа на английском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шаблоны помогают быстро начать ответ и не терять мысль во время разговора.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Шаблоны сокращают паузы, помогают выбрать нужную связку и делают ответ более уверенным и грамотным.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ответов для 7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детали повышают убедительность ответа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рост качества ответа, когда к причине добавляются точный пример и короткий вывод.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конкретнее объяснение, тем легче его понять, запомнить и использовать в устной или письменной речи.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шкала для анализа ответов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навыка на уроке и дома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Узнай связку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тренируется вставлять because, since и as в готовые предложения, чтобы почувствовать, как причина соединяется с мыслью.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Построй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 отвечает на вопросы Why? и добавляет один пример из школы, дома, книги или личного опыта.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Закрепи навык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полезно написать 2–3 предложения с reason and example и проверить, звучит ли ответ ясно и логично.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хорошая причина делает ответ ясным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называет мысль, точную причину и пример, его ответ звучит убедительно. Именно так английская речь становится понятной, вежливой и уверенной.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2026-05-31T00:17:38Z</dcterms:created>
  <dcterms:modified xsi:type="dcterms:W3CDTF">2026-05-31T00:17:38Z</dcterms:modified>
</cp:coreProperties>
</file>