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Мышцы: Значение и ключевые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двигают тело, поддерживают осанку и охраняют наши органы.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человека в историческом и биологическом контексте
</a:t>
            </a:r>
            <a:endParaRPr lang="en-US" sz="227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более 600 мышц, которые составляют почти половину его веса. Изучение мышц началось в XVII веке, они тесно связаны с костями, нервами и кровеносными сосудами.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мышц в организме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располагаются в стенках внутренних органов, работают автоматически, двигая пищу, кровь и воздух без нашего сознательного контроля.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образует стенку сердца, сокращается ритмично и постоянно, обеспечивая непрерывное кровообращение во всём организме.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обеспечивают движение тела и подчиняются нашей воле, позволяя выполнять различные движения и действия.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07275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13894" y="2572500"/>
            <a:ext cx="493237" cy="5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573725"/>
            <a:ext cx="527700" cy="527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мышечной ткани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Миоциты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содержат много митохондрий, обеспечивающих энергией процессы сокращения мышц.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 и миозин — белки, взаимодействующие для выполнения сокращений мышечных волокон.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покрывает мышцы, придаёт им форму и защищает от механических повреждений.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функции скелетных мышц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соединяются с костями сухожилиями и имеют поперечнополосатую структуру, что позволяет им быстро сокращаться и обеспечивать движения.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мышцы поддерживают правильную осанку и участвуют в терморегуляции — выделяя тепло при работе для поддержания температуры тела.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 стенках таких органов, как желудок и кишечник, помогая продвигать пищу по пищеварительной системе независимо от сознания.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встречаются в кровеносных сосудах и бронхах, обеспечивают медленные, но продолжительные сокращения, поддерживая движение крови и воздуха.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мышцы: функции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сердечной мышцы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Интеркалярные диски — ключ к слаженной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3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содержит особые межклеточные соединения — интеркалярные диски, которые обеспечивают быстрое и синхронное распространение импульсов между клетками. Это позволяет сердцу работать как единое целое.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 на протяжении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Сердечная мышца уникальна тем, что работает без перерывов весь жизненный период человека, демонстрируя высокую сопротивляемость усталости и обеспечивая постоянный кровоток.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16" y="1162275"/>
            <a:ext cx="6941368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трёх типов мышц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основные различия в строении, расположении, контроле и функциях скелетных, гладких и сердечных мышц.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разнообразие обеспечивает выполнение разных жизненно важных функций.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сокращения мышцы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начинается с нервного импульса, который достигает мышечной клетки и запускает взаимодействие актиновых и миозиновых нитей внутри неё.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актин и миозин скользят друг относительно друга, укорачивая мышечные волокна и вызывая сокращение мышцы в целом.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процесса необходимы ионы кальция и молекулы АТФ, которые поставляют энергию, синтезируемую в митохондриях клеток.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нервного сигнала к мышце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взаимодействия нервной и мышечной систем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мышц в массе тела: сравнение человека и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масса варьируется у разных видов в зависимости от потребностей в скорости и силе. Хищники обычно имеют более высокий процент мышечной ткани.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мышечной массе отражают адаптацию к образу жизни и физическим нагрузкам у различных животных.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— зоология и физиология животных,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 малейшие мышцы организма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мышца — стременная, расположенная в ухе, её длина менее 2 мм. Эта мышца участвует в звуковых вибрациях, отражая сложные функции даже мелких мышц.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мышца — большая ягодичная, отвечающая за движение бедра и поддержание стабильности таза. Она обеспечивает силу при ходьбе и беге.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мышц на здоровье и жизненные процессы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циркуляции крови и лимфы, помогая доставлять кислород и питательные вещества, одновременно удаляя продукты обмена веществ.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мышц в дыхании связано с диафрагмой и межреберными мышцами, обеспечивая эффективный газообмен и энергетический баланс организма.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стабильную осанку, удерживая позвоночник и предотвращая искривления, что важно для общего здоровья и комфорта человека.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прочность снижает риск травм суставов и костей, защищая опорно-двигательную систему во время физической активности.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300" y="1350742"/>
            <a:ext cx="4121700" cy="1670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1700" y="3022375"/>
            <a:ext cx="4122300" cy="1670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рост мышц: биологические основы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5250" y="170445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гипертрофии мышц при тренировках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активируют рост мышечных волокон, усиливая их толщину за счёт увеличения белковых структур. Этот процесс называется гипертрофией и повышает силу и выносливость.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55250" y="3376190"/>
            <a:ext cx="36612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в восстановлении после травм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восстанавливается после незначительных повреждений благодаря клеткам-сателлитам. При серьёзных повреждениях возможно замещение соединительной тканью, что снижает функциональность мышцы.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мышечной ткани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компоненты мышц и их процентное содержание, подчёркивая доминирование воды и белков в структуре ткани.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обеспечивает гидратацию, а белки играют ключевую роль в сокращении и структурной поддержке мышц.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общество биохимиков, 2021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и нарушения мышц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возникают при дефиците электролитов и интенсивной нагрузке, вызывая непроизвольные мышечные сокращения и дискомфорт.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дистрофии и миозиты связаны с генетическими причинами или воспалительными процессами, ведут к прогрессирующему снижению функции мышц.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Атрофия развивается при длительном отсутствии активности или неподвижности, что приводит к уменьшению объёма и силы мышечных волокон.
</a:t>
            </a:r>
            <a:endParaRPr lang="en-US" sz="12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укрепление мышечной системы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повышают мышечную силу и выносливость, улучшая общую физическую форму и снижая риск заболеваний.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упражнения, такие как бег и плавание, развивают сердечно-сосудистую выносливость и улучшают обмен веществ в мышцах.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Силовые нагрузки способствуют гипертрофии мышц и увеличению мышечной массы, что важно для силы и поддержки скелета.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Растяжка повышает гибкость и эластичность мышц, снижая риск травм и способствуя быстрому восстановлению после упражнений.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роста мышц необходимы белки, витамины группы B, магний и калий, которые поддерживают энергетический обмен и сокращение мышечных волокон.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питательных веществ ведёт к слабости и быстрому утомлению, поэтому важно поддерживать сбалансированный рацион и достаточный питьевой режим.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восстановление мышц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мышечных сокращений АТФ быстро расходуется и восстанавливается в митохондриях, что обеспечивает поддержание деятельности мышц.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для мышечных сокращений обеспечивается за счёт глюкозы и жиров, усваиваемых организмом.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энергетического метаболизма, 2022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мышц для здоровья и активности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— основа движений, осанки и здоровья. Её поддержка через физическую активность и правильное питание необходима для полноценной жизни и предотвращения многих заболеваний.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2026-05-09T00:39:42Z</dcterms:created>
  <dcterms:modified xsi:type="dcterms:W3CDTF">2026-05-09T00:39:42Z</dcterms:modified>
</cp:coreProperties>
</file>