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Лососеобразные, карпообразные и окунеобразные: три важные группы костных рыб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отряда рыб, три разных способа жизни в воде.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рыбы, по которым удобно учиться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отряды часто встречаются в природе, учебниках и хозяйстве человека. На их примерах легко сравнивать строение, питание, условия жизни и роль рыб в экосистемах.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 костных рыб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975425" y="1797273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Костный скелет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представителей этих отрядов есть внутренний костный скелет. Он служит опорой тела, помогает сохранять форму и обеспечивает прочное прикрепление мышц для движения.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975425" y="2400406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Жаберное дыхание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Дышат эти рыбы жабрами, извлекая кислород из воды. Жабры хорошо приспособлены к жизни в водной среде и позволяют рыбам не выходить на сушу.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975425" y="3003544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Плавники и 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Плавники помогают рыбам удерживать равновесие, менять направление и двигаться вперёд. Разные формы плавников связаны с тем, как именно рыба плавает и добывает пищу.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4975425" y="3606677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Чешуя и слизь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большинства костных рыб покрыто чешуёй и слизью. Такое покрытие уменьшает трение воды, защищает кожу и облегчает быстрое скольжение в толще воды.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975425" y="4209806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органы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костных рыб есть боковая линия и плавательный пузырь. Боковая линия улавливает колебания воды, а плавательный пузырь помогает удерживаться на нужной глубине.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801193"/>
            <a:ext cx="3856200" cy="10491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отрядов костных рыб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где живут эти рыбы и какие признаки помогают их различать.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Лососеобразные заметны миграциями, карпообразные — строением рта, а окунеобразные — хищными приспособлениями плавников.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обобщение признаков трёх отрядов костных рыб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75" y="1244823"/>
            <a:ext cx="8522400" cy="2205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Лососеобразные: рыбы дальних миграций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06750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лососеобразные начинают жизнь в пресной воде, затем уходят в море и позже возвращаются в реки на нерест. Такой цикл требует выносливости и точной ориентации.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516619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тела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тело обычно вытянутое, обтекаемое и хорошо подходит для быстрого движения в воде. Такая форма помогает преодолевать течение и большие расстояния.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26485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Жировой плавник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этой группы характерен небольшой мягкий жировой плавник между спинным и хвостовым плавниками. Он помогает узнавать лососевых среди других костных рыб.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36337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лососеобразным относят атлантического лосося, сёмгу, горбушу, кету и форель. Эти рыбы известны не только в природе, но и как ценные промысловые виды.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обитания лососеобразных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Лососевые особенно интересны тем, что могут менять среду обитания несколько раз за жизнь.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категории «обе среды» показывает, что миграции — ключевая особенность лососеобразных.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биологических сведений о жизненных циклах лососеобразных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905356"/>
            <a:ext cx="218700" cy="19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905356"/>
            <a:ext cx="218700" cy="1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893206"/>
            <a:ext cx="218700" cy="21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087" y="1893206"/>
            <a:ext cx="218700" cy="21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значение лососеобразных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взрослых рыб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особи могут есть ракообразных, насекомых и мелкую рыбу. У некоторых видов рацион меняется с возрастом и зависит от того, где они живут.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молоди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лососевые питаются мелкими водными организмами. Такой корм легко найти в прибрежных участках рек и озёр, где молодь проводит ранние этапы жизни.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Лососевые ценятся человеком как пища, потому что содержат много белка и полезных жиров. Поэтому их часто относят к важным промысловым рыбам.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рыбы переносят вещества между морем и реками и тем самым связывают разные водные экосистемы. Их миграции влияют на жизнь многих организмов.
</a:t>
            </a:r>
            <a:endParaRPr lang="en-US" sz="92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Карпообразные: самая многочисленная группа пресных вод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распространение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Карпообразные живут в реках, озёрах, прудах и водохранилищах. Особенно много их в спокойных или медленно текущих водоёмах, где удобно искать корм.
</a:t>
            </a:r>
            <a:endParaRPr lang="en-US" sz="1245" dirty="0"/>
          </a:p>
        </p:txBody>
      </p:sp>
      <p:sp>
        <p:nvSpPr>
          <p:cNvPr id="12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зубов в челюстях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карпообразных нет зубов в челюстях. Вместо этого пища обрабатывается глубже в горле, где расположены глоточные зубы.
</a:t>
            </a:r>
            <a:endParaRPr lang="en-US" sz="1245" dirty="0"/>
          </a:p>
        </p:txBody>
      </p:sp>
      <p:sp>
        <p:nvSpPr>
          <p:cNvPr id="13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карп, карась, сазан, лещ, плотва и многие другие виды. Именно поэтому карпообразные считаются одной из самых разнообразных групп пресноводных рыб.
</a:t>
            </a:r>
            <a:endParaRPr lang="en-US" sz="1245" dirty="0"/>
          </a:p>
        </p:txBody>
      </p:sp>
      <p:sp>
        <p:nvSpPr>
          <p:cNvPr id="14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Приспособленность к корму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Карпообразные могут использовать и растительную пищу, и мелких животных. Такое питание помогает им выживать в водоёмах с разными условиями и разным количеством корма.
</a:t>
            </a:r>
            <a:endParaRPr lang="en-US" sz="124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питаются карпообразные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пищи от водоёма до переваривания в организме рыбы.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 приспособления карпообразных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397578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тела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карпообразных тело высокое и сжатое с боков. Такая форма удобна для жизни в спокойной воде, где важно не скорость, а манёвренность.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196405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рта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 может быть расположен на конце головы или ниже. Это помогает разным видам либо хватать корм в толще воды, либо подбирать его со дна.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999035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и поиск пищи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карпообразных есть усики. Они помогают ощупывать дно и находить корм в иле, когда видимость в воде плохая.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800108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Разнообразный рацион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рыбы способны питаться растениями, личинками насекомых, моллюсками и мелкими организмами. Благодаря этому они успешно живут в водоёмах с разным количеством пищи.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7602349" y="2265900"/>
            <a:ext cx="1170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 среде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карпообразных показывает, что они хорошо приспособлены к пресной воде. Их органы помогают эффективно искать и перерабатывать разнообразный корм.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карпообразных для человека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Карп, карась, лещ и другие виды давно стали привычной частью рыболовства и рыбоводства, а золотая рыбка и кои — известными декоративными карповыми.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и хозяйственная роль карпообразных заметно выше остальных направлений их использования.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материалам школьного курса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8887" y="396769"/>
            <a:ext cx="6729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Окунеобразные: рыбы с разными типами питания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770850" y="1181928"/>
            <a:ext cx="3924900" cy="55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распространение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Окунеобразные живут и в пресной, и в морской воде, поэтому среди них встречаются рыбы самых разных размеров, форм тела и привычек.
</a:t>
            </a:r>
            <a:endParaRPr lang="en-US" sz="1105" dirty="0"/>
          </a:p>
        </p:txBody>
      </p:sp>
      <p:sp>
        <p:nvSpPr>
          <p:cNvPr id="12" name="Text 3"/>
          <p:cNvSpPr txBox="1"/>
          <p:nvPr/>
        </p:nvSpPr>
        <p:spPr>
          <a:xfrm>
            <a:off x="770850" y="1937382"/>
            <a:ext cx="39249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4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отряде есть хищники, всеядные виды и рыбы, питающиеся мелкими организмами. Такой набор помогает им занимать разные экологические ниши.
</a:t>
            </a:r>
            <a:endParaRPr lang="en-US" sz="1010" dirty="0"/>
          </a:p>
        </p:txBody>
      </p:sp>
      <p:sp>
        <p:nvSpPr>
          <p:cNvPr id="13" name="Text 4"/>
          <p:cNvSpPr txBox="1"/>
          <p:nvPr/>
        </p:nvSpPr>
        <p:spPr>
          <a:xfrm>
            <a:off x="770850" y="2690482"/>
            <a:ext cx="39249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Плавники с колючками
</a:t>
            </a:r>
            <a:pPr algn="l" indent="0" marL="0">
              <a:lnSpc>
                <a:spcPct val="115000"/>
              </a:lnSpc>
              <a:buNone/>
            </a:pPr>
            <a:r>
              <a:rPr lang="en-US" sz="4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окунеобразных в плавниках есть колючие лучи. Они делают рыбу менее уязвимой и помогают отличать представителей этой группы от других отрядов.
</a:t>
            </a:r>
            <a:endParaRPr lang="en-US" sz="970" dirty="0"/>
          </a:p>
        </p:txBody>
      </p:sp>
      <p:sp>
        <p:nvSpPr>
          <p:cNvPr id="14" name="Text 5"/>
          <p:cNvSpPr txBox="1"/>
          <p:nvPr/>
        </p:nvSpPr>
        <p:spPr>
          <a:xfrm>
            <a:off x="770850" y="3443582"/>
            <a:ext cx="39249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Мелкая чешуя
</a:t>
            </a:r>
            <a:pPr algn="l" indent="0" marL="0">
              <a:lnSpc>
                <a:spcPct val="115000"/>
              </a:lnSpc>
              <a:buNone/>
            </a:pPr>
            <a:r>
              <a:rPr lang="en-US" sz="4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видов характерна мелкая чешуя и сравнительно подвижное тело. Эти признаки удобны при быстром движении, поворотах и охоте на добычу.
</a:t>
            </a:r>
            <a:endParaRPr lang="en-US" sz="1021" dirty="0"/>
          </a:p>
        </p:txBody>
      </p:sp>
      <p:sp>
        <p:nvSpPr>
          <p:cNvPr id="15" name="Text 6"/>
          <p:cNvSpPr txBox="1"/>
          <p:nvPr/>
        </p:nvSpPr>
        <p:spPr>
          <a:xfrm>
            <a:off x="770850" y="4196682"/>
            <a:ext cx="39249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представители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окунеобразным относятся окунь, судак, ёрш, скумбрия, тунец и ставрида. Среди них есть как пресноводные, так и морские виды.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525" y="3489728"/>
            <a:ext cx="8519700" cy="1306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Окунеобразные: как они охотятся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42600" y="1769025"/>
            <a:ext cx="19242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 — зрение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Хищные окунеобразные хорошо видят добычу и быстро замечают движение в воде. Это особенно важно при охоте в траве, у дна и в прозрачной воде.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245325" y="1771900"/>
            <a:ext cx="19242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Засада или рывок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виды подкарауливают добычу среди растений или камней, а другие преследуют её короткими резкими бросками. Оба способа помогают схватить жертву быстро.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5946150" y="1771900"/>
            <a:ext cx="19242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Крепкие челюсти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челюсти и ловкие движения позволяют удержать пойманную рыбу или крупное беспозвоночное. Поэтому многие окунеобразные успешно охотятся даже на подвижную добычу.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658638"/>
            <a:ext cx="3856200" cy="130997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питания у разных окунеобразных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представителей одного отряда питание заметно различается: одни охотятся на рыбу, другие дополняют рацион мелкими организмами и планктоном.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одного отряда встречаются разные пищевые стратегии, но они всегда связаны с образом жизни и средой обитания.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таблица по материалам школьного курса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3756" y="1397052"/>
            <a:ext cx="252040" cy="2240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6626" y="2580703"/>
            <a:ext cx="246300" cy="246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2751" y="3775470"/>
            <a:ext cx="215512" cy="246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 рыб разные формы тела и поведение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158526" y="1385920"/>
            <a:ext cx="1648228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Дальние миграции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лососеобразных вытянутое обтекаемое тело помогает долго и быстро двигаться, преодолевать течение и совершать переходы между морем и рекой.
</a:t>
            </a:r>
            <a:endParaRPr lang="en-US" sz="999" dirty="0"/>
          </a:p>
        </p:txBody>
      </p:sp>
      <p:sp>
        <p:nvSpPr>
          <p:cNvPr id="11" name="Text 3"/>
          <p:cNvSpPr txBox="1"/>
          <p:nvPr/>
        </p:nvSpPr>
        <p:spPr>
          <a:xfrm>
            <a:off x="2158526" y="2580686"/>
            <a:ext cx="1648228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корма у дна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карпообразных строение тела и рта приспособлено к спокойной воде, где удобно собирать корм со дна, среди ила и водных растений.
</a:t>
            </a:r>
            <a:endParaRPr lang="en-US" sz="999" dirty="0"/>
          </a:p>
        </p:txBody>
      </p:sp>
      <p:sp>
        <p:nvSpPr>
          <p:cNvPr id="12" name="Text 4"/>
          <p:cNvSpPr txBox="1"/>
          <p:nvPr/>
        </p:nvSpPr>
        <p:spPr>
          <a:xfrm>
            <a:off x="2158526" y="3775459"/>
            <a:ext cx="1648228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и рывок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окунеобразных многие признаки связаны с хищничеством: быстрый бросок, захват добычи и умение удержать её в воде.
</a:t>
            </a:r>
            <a:endParaRPr lang="en-US" sz="99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сред обитания трёх отрядов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отряды занимают не одинаковые, а частично перекрывающиеся экологические ниши, поэтому в природе их можно встретить в очень разных водоёмах.
</a:t>
            </a:r>
            <a:endParaRPr lang="en-US" sz="1147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Карпообразные теснее связаны с пресной водой, а лососеобразные и окунеобразные чаще используют несколько сред.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материалам школьного курса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трёх отрядов для природы и человека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60125" y="1871450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Звено пищевых цепей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рыбы служат кормом для птиц, крупных рыб и морских животных, поэтому поддерживают устойчивость водных экосистем и передачу энергии между звеньями цепи.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543096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Лососеобразных и карпообразных используют в питании, рыбоводстве и спортивной ловле. Многие виды ценят за вкусное мясо и сравнительную доступность.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626063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чистоты воды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Лососеобразные и многие карпообразные чувствительны к загрязнению и изменению условий среды, поэтому их численность помогает судить о состоянии водоёма.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709012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для наблюдений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отряды удобно сравнивать на уроках биологии: у них хорошо заметны различия в строении, поведении и способах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различать отряды по внешним признакам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70850" y="1354968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Лососеобразные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них обычно вытянутое, обтекаемое тело и часто заметен жировой плавник. Такие признаки помогают распознать рыб, приспособленных к быстрому движению и миграциям.
</a:t>
            </a:r>
            <a:endParaRPr lang="en-US" sz="1150" dirty="0"/>
          </a:p>
        </p:txBody>
      </p:sp>
      <p:sp>
        <p:nvSpPr>
          <p:cNvPr id="11" name="Text 3"/>
          <p:cNvSpPr txBox="1"/>
          <p:nvPr/>
        </p:nvSpPr>
        <p:spPr>
          <a:xfrm>
            <a:off x="770850" y="2255592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Карпообразные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 — отсутствие зубов в челюстях и наличие глоточных зубов. Это удобно для переработки разного корма, особенно растительного и донного.
</a:t>
            </a:r>
            <a:endParaRPr lang="en-US" sz="1150" dirty="0"/>
          </a:p>
        </p:txBody>
      </p:sp>
      <p:sp>
        <p:nvSpPr>
          <p:cNvPr id="12" name="Text 4"/>
          <p:cNvSpPr txBox="1"/>
          <p:nvPr/>
        </p:nvSpPr>
        <p:spPr>
          <a:xfrm>
            <a:off x="770850" y="3149993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Окунеобразные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представителей есть колючие лучи в плавниках и более выраженные черты хищника. По ним легко отличить окуня, судака и близкие виды.
</a:t>
            </a:r>
            <a:endParaRPr lang="en-US" sz="1150" dirty="0"/>
          </a:p>
        </p:txBody>
      </p:sp>
      <p:sp>
        <p:nvSpPr>
          <p:cNvPr id="13" name="Text 5"/>
          <p:cNvSpPr txBox="1"/>
          <p:nvPr/>
        </p:nvSpPr>
        <p:spPr>
          <a:xfrm>
            <a:off x="770850" y="4046986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приём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внимательно посмотреть на форму тела, рот и плавники, рыбу можно определить даже по рисунку или фотографии без специальных приборов.
</a:t>
            </a:r>
            <a:endParaRPr lang="en-US" sz="11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для запоминания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Удобнее всего запоминать отряды через самые заметные признаки: плавники, питание, миграции и среду обитания. Они сразу показывают различия.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трёх отрядов есть общая основа строения, но каждый из них по-своему приспособлен к жизни в воде.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материалам школьного курса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отряда — три разные стратегии жизни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Лососеобразные, карпообразные и окунеобразные показывают, как по-разному рыбы приспосабливаются к воде. Их строение, питание и поведение связаны с конкретной средой и образом жизни.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2026-05-29T18:51:54Z</dcterms:created>
  <dcterms:modified xsi:type="dcterms:W3CDTF">2026-05-29T18:51:54Z</dcterms:modified>
</cp:coreProperties>
</file>