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английском языке: Present Participle и Past Participle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формы, значения и функции причастий без лишней путаницы.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причастиях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 учебных и экзаменационных текстах: они делают английскую речь точнее, короче и выразительнее. Понимание формы и функции помогает уверенно читать, переводить и строить сложные предложения без ошибок в герундии и причастных оборотах.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Participle: форма и способы образования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образуется прибавлением окончания -ing к основе глагола: play — playing, work — working, read — reading. Это самая узнаваемая причастная форма в современном английском.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формы на -ing часто меняется написание основы: make — making, lie — lying, sit — sitting. В ряде случаев конечная буква e выпадает, а согласная может удваиваться.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краткий ударный слог, конечная согласная нередко удваивается: stop — stopping, plan — planning. Такое написание помогает сохранить правильное чтение и ударение.
</a:t>
            </a:r>
            <a:endParaRPr lang="en-US" sz="1131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герундием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-ing совпадает у причастия и герундия, поэтому сама по себе она не показывает роль слова. Значение определяется по позиции в предложении и синтаксической функции.
</a:t>
            </a:r>
            <a:endParaRPr lang="en-US" sz="118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на -ing может обозначать действие, признак или часть составного сказуемого. Чтобы правильно понять форму, нужно смотреть на окружение, а не только на окончание.
</a:t>
            </a:r>
            <a:endParaRPr lang="en-US" sz="11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62732"/>
            <a:ext cx="3812100" cy="17995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и Past Participle: основное сравнение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формы и значения помогает быстрее распознавать причастия в тексте и не путать их 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обычно описывает действие в процессе, а Past Participle — завершённость и результат; именно поэтому они выполняют разные смысловые роли.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школьного курса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в значении одновременного действия
</a:t>
            </a:r>
            <a:endParaRPr lang="en-US" sz="2234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показывает, что одно действие происходит одновременно с другим или сопровождает его. В таком употреблении форма на -ing делает предложение компактнее и логически связнее.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передать текущий процесс: walking home, reading a book, listening carefully. Читатель видит не просто факт, а действие в развитии и движении.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 динамикой
</a:t>
            </a:r>
            <a:pPr algn="l" indent="0" marL="0">
              <a:lnSpc>
                <a:spcPct val="115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определения Present Participle добавляет образность: a crying child, a shining star, a smiling girl. Здесь важно не только качество предмета, но и его активное состояние.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на -ing отвечает за одновременность или сопровождающее действие, перед вами, как правило, причастие. Такое употребление особенно часто встречается в описательных и повествовательных текстах.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Participle: форма и группы глаголов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Past Participle обычно совпадает с формой на -ed: worked, opened, invited. Такая модель кажется простой, но её всё равно нужно узнавать автоматически.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третья форма часто не совпадает с Past Simple и требует запоминания: go — gone, see — seen, take — taken, write — written.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систематизации удобно запоминать инфинитив, Past Simple и Past Participle как единую цепочку. Это помогает видеть, где форма используется в грамматической конструкции, а не учить её изолированно.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особенно нужна для времён Perfect и пассивного залога. Без неё трудно точно строить высказывания и понимать, как связаны действие, результат и время.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усваиваются часто употребляемые глаголы: они встречаются и в учебных текстах, и в заданиях. Регулярное повторение форм сокращает количество ошибок в письменной речи.
</a:t>
            </a:r>
            <a:endParaRPr lang="en-US" sz="10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функции причастий в английском языке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не только описывают признак, но и становятся частью грамматического механизма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приходится на состав сказуемого, однако описательная и сжимающая функции тоже существенны для точной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в предложении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формы, значения и синтаксической роли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часто стоит перед существительным и показывает активный признак: a boring lesson, a running machine. Такая форма описывает не просто объект, а его действие или процесс.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следовать и после существительного: the students waiting outside, the man carrying a bag. В этом случае оно уточняет, кто именно выполняет действие или находится в процессе.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обычного прилагательного, Participle I сохраняет оттенок движения и временного признака. Он не только характеризует предмет, но и связывает его с действием.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interesting, developing, running помогают увидеть, что причастие может быть частью описания, не теряя связи с глагольным значением. Это делает речь более точной и динамичной.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в роли определения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в роли определения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обычно показывает, что действие уже завершилось и оставило результат: a broken window, a closed door, a lost key. Предмет представлен как уже изменённый.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описывает объект, на который кто-то или что-то подействовало. Поэтому смысл сосредоточен не на исполнителе, а на состоянии самого предмета.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разным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пары вроде interesting — interested, boring — bored, frightening — frightened. Первая форма описывает источник воздействия, вторая — состояние того, кто это ощущает.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задать вопрос: признак исходит от самого объекта или вызван внешним действием? Ответ помогает выбрать между активным и пассивным оттенком значения.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формы в составе времён и пассивного залога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входят в ключевые грамматические конструкции английского языка и помогают строить точные, краткие и логически прозрачные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причастия по-разному работает в составе сказуемого: она указывает либо на процесс, либо на результат, либо на пассивный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грамматики: Continuous, Perfect и Passive Voice.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в пассивном залоге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часто встречается в сообщениях, научных текстах и официальных описаниях: The letters have been sent. Такая форма делает высказывание более объективным и компактным.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пассивной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образует смысловую основу пассивного залога: именно эта форма показывает, что действие направлено на подлежащее, а не исходит от него.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событии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пассивных предложениях важнее сам факт, действие или результат, чем исполнитель. Поэтому The house was built sounds нейтральнее, чем акцент на том, кто построил дом.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действия важен для смысла, его вводят с помощью by: The song was written by a famous composer. Этот элемент добавляет конкретность, но не обязателен.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и сокращение предложения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объединяет главное действие и дополнительное, поэтому предложение звучит компактнее. Обычно он показывает одновременность, причину или обстоятельство, не перегружая текст союзами.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без потери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становится короче, но смысл сохраняется: Written in simple language, the text was easy to understand. Такие конструкции особенно полезны в учебном и письменном английском.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должен относиться к тому же лицу или предмету, что и основное предложение. Если эта связь нарушена, смысл становится неясным или грамматически неверным.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 в 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важно увидеть скрытое подлежащее оборота и определить, какую роль он выполняет: добавляет признак, объясняет причину или уточняет обстоятельство действия.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 при употреблении причастий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там, где нужно определить не только форму, но и синтаксическую функцию слова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выбором формы по смыслу, а не по окончанию. Значит, перед ответом нужно проверять роль слова в конструкции.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типы ошибок по теме participles в школьной практике английского языка.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-ing нужно различать по синтаксической роли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различения герундия и Participle I в английской грамматике.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быть либо именем действия, либо частью описания. Именно поэтому важно каждый раз смотреть не на окончание, а на функцию в 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новостном тексте причастие помогает убрать лишние слова и сохранить динамику сообщения. Фраза с -ing делает описание события живым, а форма в третьем виде глагола быстро фиксирует результат без длинных пояснений и повторов.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строка, где всё сказано кратко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академическом письме причастные формы особенно удобны, когда нужно соединить факты в один логичный абзац. Они позволяют точно обозначить процесс, состояние или итог, не превращая текст в цепочку однообразных простых предложений.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абзац без громоздких повторов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причастия тоже работают на выразительность. They can make a sentence smoother and shorter, especially when говорящий описывает одновременные действия, впечатления или уже завершённую ситуацию в одном высказывании.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звучит естественно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современном английском языке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нужной формы: -ing или III форма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выбирать форму по значению, позиции в предложении и грамматической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базовых форм для запоминания в 10 классе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особенно важны для чтения, перевода и заданий на времена, пассивный залог и причастные конструкции.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изучаемых глаголов Present Participle образуется по общему правилу, а Past Participle требует запоминания, особенно в неправильных формах.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список неправильных глаголов английского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учёбы и экзаменов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передавать мысль короче и точнее, особенно когда нужно показать процесс, результат или дополнительный признак без лишних повторов.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грамматике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Present Participle и Past Participle облегчает работу с временами, пассивным залогом и причастными оборотами, которые часто встречаются в учебных текстах.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заданиям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экзаменах такие формы проверяются в грамматических трансформациях, чтении и переводе. Ошибка в выборе формы часто меняет смысл всего предложения.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дальнейшего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причастий помогает перейти к более сложному синтаксису и лучше понимать, как английский язык строит сжатые и логически связные высказывания.
</a:t>
            </a:r>
            <a:endParaRPr lang="en-US" sz="12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работают Present Participle и Past Participle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показывает процесс и одновременность, а Past Participle — результат и пассивный смысл. Понимание их функции делает английскую речь точнее, короче и грамотнее.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2026-05-31T14:43:49Z</dcterms:created>
  <dcterms:modified xsi:type="dcterms:W3CDTF">2026-05-31T14:43:49Z</dcterms:modified>
</cp:coreProperties>
</file>