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 православия и ислама: границы, встречи, обмен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разделяли, но чаще соединяли миры.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встретились два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Восток и исламский мир встретились рано: через войны, торговлю, дипломатию и соседство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«рубежи»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граница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 — это не только линии на карте, но и зоны, где люди регулярно переходили, торговали и договаривались.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обмена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дороги делали рубежи живыми: по ним шли товары, письма, новости и путешественники.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и мир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тоже были частью рубежа, потому что за дороги, города и влияние часто спорили.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народов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территориях веры и языки не существовали отдельно: рядом жили разные общины, а контакты становились привычными.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стала пространством, где через Русь соединялись черноморские, степные и византийские связи.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Ближний Восток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Ближний Восток были местом пересечения дорог, армий и караванов, поэтому контакт здесь был особенно плотным.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Причерноморье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Причерноморье связывало порты, степь и морские маршруты, создавая постоянный поток людей и товаров.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служили зоной длительного соседства, где менялись власти, но сохранялись торговля и местные традиции.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Византии рубежи проходили рядом с крупными городами, крепостями и монастырями, поэтому граница была подвижной.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пересекались миры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и опорные даты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связано с восточнохристианской традицией, которая сформировалась в мире Византии, а позже повлияла на Русь и Балканы.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халифаты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в VII веке; после 632 года появились ранние халифаты и новые центры власти в Дамаске и Багдаде.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истории Руси важна дата 988 года: Крещение Руси стало крупным культурным и религиозным поворотом.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оси видно, что рубежи менялись вместе с политикой, дорогами и центрами власти.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рубежей: VI–XIII 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раннего периода, тем заметнее расширялись маршруты и зоны смешанного взаимодействия.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раздела и общим этапам контактов Византии, Руси и исламского мира
</a:t>
            </a:r>
            <a:endParaRPr lang="en-US" sz="8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рубежи: Византия и соседние территории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опоры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Византии и соседних земель соседствовали крепости, монастыри и города, поэтому рубеж был не пустой полосой, а заселённым пространством.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население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Сирии и Палестине после перемен власти долго сохранялись разные общины, привычки и формы местной 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проходы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Армения и Кавказ соединяли горные проходы, торговые пути и военные маршруты, что делало их особенно важными для обоих миров.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линия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часто менялась вслед за походами и договорами, поэтому люди могли жить между двумя политическими порядками сразу.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маршруты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перевозили не только дорогие товары, но и новости, образцы письма и навыки ремесла, создавая устойчивые связи между городами.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обмен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Металлы, стекло и книги двигались рядом с повседневными товарами, поэтому обмен затрагивал и ремесло, и знания.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дальних путей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Шёлк, ткани и пряности показывали, что торговля соединяла далекие рынки и разные климатические зоны.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посредники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встречались люди разных вер и языков, а переводчики и посредники становились важной частью торговли.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 торговли и караванных путей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граница на практике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меры переходили в переговоры и регулируемый обмен.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381143"/>
            <a:ext cx="8317800" cy="17981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одном городе различались права, обязанности и повседневные практики общин.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общин в средневековых городах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статусе не отменяли повседневного сосуществования; города оставались пространством контакта и обмена.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средневековых городов Восточного Средиземноморья, Балкан и Крыма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встречи и заимствования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 переходили вместе с мастерами и заказчиками. В куполах, арках, отделке стен и мозаиках можно увидеть похожие решения, появлявшиеся по обе стороны религиозных рубежей.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без границ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 греческого и арабского помогали передавать знания по математике, астрономии и медицине. Именно через такие тексты разные миры узнавали друг о друге больше, чем через войны.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книги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были не менее важны, чем товары. Рукописи переписывали, дарили, везли в города и монастыри; вместе с ними переходили сюжеты, представления о мире и способы оформления текста.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узора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керамика распространялись через рынки и мастерские. Геометрические узоры, цветная плитка, сосуды и украшения нередко сочетали местные традиции с приёмами соседних культур.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реальность о «вечной вражде»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картина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сводить историю к одной формуле. На одном и том же рубеже могли соседствовать боевые действия, торговые сделки и переговоры, а разные эпохи давали разные отношения.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город — три роли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 тот же город мог быть одновременно крепостью, рынком и местом обмена посольствами. История рубежей показывает не вечную вражду, а сложное и меняющееся соседство.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 деле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люди разных вер жили рядом годами. Они пользовались общими дорогами, рынками и портами, хотя сохраняли собственные обычаи, власти и правила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возникали конфликты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религиозный фактор часто накладывался на борьбу за власть, ресурсы и 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арабо-византийские войны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век: начало столкновения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 веке арабо-византийское противостояние началось после быстрых завоеваний арабских армий. В центре спора оказались Сирия, Палестина и Египет — важные земли и узлы дорог.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итог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этого периода границы стабилизировались, но последствия остались надолго. Регион стал более милитаризованным, а обмен товарами и знаниями пошёл по новым маршрутам.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век: укрепление рубежей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VIII веке борьба продолжалась вокруг Восточного Средиземноморья и пограничных крепостей. Стороны укрепляли города, меняли гарнизоны и приспосабливали торговые пути к новой обстановке.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центры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Крыму рядом находились города, порты и степные переходы, поэтому здесь постоянно сталкивались интересы разных сил. Одни центры сохраняли христианские традиции, другие были связаны с мусульманским миром.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влияния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над полуостровом и побережьем часто менялась, но жизнь не останавливалась. Города продолжали работать, а местные жители приспосабливались к новым правителям и правилам.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товаров и вестей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шла по морю и через степь: перевозили зерно, соль, ткани, металлы и воск. Вместе с товарами перемещались люди, письма, договоры и новости о политике.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Крым и Причерноморье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территории и влияние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нередко переходили от одной власти к другой без массового переселения жителей. Население оставалось на месте, а новые правители старались удержать порядок и доходы.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рубежей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новый порядок был устойчивым, граница смещалась вслед за военными победами, договорами и союзами. На картах это выглядело как движение линий, а в жизни — как перестройка отношений.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продолжается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население при этом продолжало жить, работать и молиться по своим обычаям. Поэтому перемена границы не всегда означала полное изменение повседневной жизни.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управления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управлять территорией, сохраняли торговлю и часть прежних правил. Это помогало избежать хаоса, наладить сбор пошлин и поддержать связь между городом и окружающими землями.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 на Руси и в степи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дорога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южных окраинах Руси степь была не пустотой, а дорогой. По ней шли купеческие обозы, кочевые отряды и посольства, а рядом возникали сторожевые пункты и переправы.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торговые связи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Черноморские и каспийские пути связывали Русь с южными центрами. Через эти маршруты проходили не только товары, но и влияния: религиозные, политические и культурные.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рубеж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реки служили и преградой, и мостом. На переправах встречались разные народы, менялись товары и новости, а безопасность зависела от договоров и силы местных правителей.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8671" y="3144761"/>
            <a:ext cx="33075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следы контактов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языке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попадали в речь через торговлю, ремёсла и управление. Они сохраняли память о людях, которые переходили границы и приносили с собой новые названия и привычки.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обмен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рассказывают о дальних связях не хуже летописей. По ним можно понять, какие города торговали между собой и какие правители были знакомы друг с другом.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 ремесло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украшения и узоры показывают, как мода путешествовала вместе с товарами. Даже простые вещи могли напоминать о соседних землях и их вкусах.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привычки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тоже хранит следы контактов: новые продукты, способы приготовления и привычные сочетания приходили через рынки и дороги. Так граница влияла на повседневный стол.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 рубеже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дороги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были самыми частыми гостями на рубежах. Они знали, где безопасно пройти, где платить пошлину и как договориться на рынке, если менялся язык или обычай.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Стражи границы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тоже были частью рубежного мира. Они охраняли крепости, сопровождали караваны и иногда сами становились свидетелями того, как граница менялась вместе с политикой.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и послы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и послы оставляли описания храмов, городов и дорог. Их записи важны, потому что показывают не только большие события, но и живые детали путешествия.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между мирами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помогали людям понимать друг друга на переговорах, в судах и при торговле. Без них многие сделки, письма и договоры просто не состоялись бы.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Рубежи, где встречаются миры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рубежей православия и ислама показывает, что граница редко бывает только чертой на карте. Она становится местом, где люди спорят, торгуют, договариваются и перенимают друг у друга важное.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2026-07-26T05:25:40Z</dcterms:created>
  <dcterms:modified xsi:type="dcterms:W3CDTF">2026-07-26T05:25:40Z</dcterms:modified>
</cp:coreProperties>
</file>