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том, что происходит прямо сейчас, сегодня и в ближайшее время.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Present Continuous Tense: действие в процессе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время важно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встречается в диалогах, текстах и устных ответах. Оно помогает быстро описать то, что видно сейчас: кто-то читает, пишет, идёт или играет, а также учит отличать процесс от привычки и факта.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утвердительного предложения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строится по простой модели: подлежащее, затем am, is или are, после чего идёт смысловой глагол с окончанием -ing. Именно эта последовательность показывает действие в процессе.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to be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am употребляется с I, is — с he, she, it, а are — с we, you, they. Эта часть предложения согласуется с подлежащим и помогает правильно оформить время.
</a:t>
            </a:r>
            <a:endParaRPr lang="en-US" sz="1385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запомнить: I am playing, She is reading, They are running. В таких предложениях to be показывает лицо и число, а глагол с -ing — само действие.
</a:t>
            </a:r>
            <a:endParaRPr lang="en-US" sz="13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am, is, are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выбрать подлежащее, затем — подходящую форму глагола to be.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от подлежащего: I требует am, he/she/it — is, we/you/they — are.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правила Present Continuous в школьной грамматике английского языка
</a:t>
            </a:r>
            <a:endParaRPr lang="en-US" sz="7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not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очень просто: not ставится сразу после am, is или are. Так предложение показывает, что действие в этот момент не происходит.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 часто используют сокращения: I’m not, isn’t, aren’t. Они звучат естественно и помогают писать быстрее, не меняя смысла предложения.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isn’t sleeping. They aren’t playing football. I’m not watching TV. Во всех случаях видно, что действие сейчас отсутствует, хотя ситуация относится к настоящему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Present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шаг за шагом построить правильное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добавляется окончание -ing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глаголов окончание просто присоединяется к основе: play — playing, read — reading, watch — watching. Это самый частый и самый лёгкий вариант.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буква e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заканчивается на немую букву e, она обычно исчезает: make — making, write — writing. Так форма становится короче и удобнее для произношения.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словах после краткой гласной конечная согласная часто удваивается: sit — sitting, swim — swimming, run — running. Это помогает сохранить правильное чтение слова.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помнить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орфографические изменения нужны, чтобы писать формы Present Continuous без ошибок. Чем лучше ученик знает правило, тем легче ему строить предложения быстро и 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Continuous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диаграмма показывает, что главное значение времени связано с действием в момент речи, а остальные случаи расширяют его до временных и запланированных ситуаций.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прежде всего описывает процесс сейчас; остальные значения встречаются реже, но тоже важны для повседневной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случаев употребления Present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времени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прямо указывает на момент речи. Если в предложении есть now, обычно речь идёт о действии, которое происходит в данную секунду.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now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подчёркивает срочность и точность настоящего момента. Она помогает понять, что действие происходит именно сейчас, а не вообще.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moment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at the moment часто встречается в учебных заданиях и диалогах. Оно показывает, что ситуация временная и относится к текущему периоду.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и this week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today, this week и currently помогают заметить, что действие не обязательно происходит в эту секунду, но связано с настоящим временем и текущей ситуацией.
</a:t>
            </a:r>
            <a:endParaRPr lang="en-US" sz="12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домашней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 партой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сидит за партой и пишет упражнение в тетради. Учитель объясняет новое правило, а весь класс слушает очень внимательно. В этот момент легко увидеть, что действия происходят прямо сейчас, поэтому Present Continuous звучит естественно и точно.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готовит ужин на кухне, а младшая сестра помогает ей накрывать на стол. Папа отвечает на сообщение и не отвлекается от телефона. Это обычные бытовые ситуации, в которых действие заметно именно в момент речи.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играет в футбол во дворе, а автобус уже подъезжает к остановке. Оба примера показывают, что действие находится в процессе и длится недолго. Такие сцены легко представить, поэтому они хорошо помогают запомнить время.
</a:t>
            </a:r>
            <a:endParaRPr lang="en-US" sz="10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Present Continuous и Present Simple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когда используется каждое время и чем они отличаются по смыслу и примерам.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подчёркивает действие в процессе, а Simple — регулярность, факт или правило.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правилам употребления времен в школьной грамматике английского языка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Simple к Continuous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Постоянное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выбираем Present Simple, если речь идёт о привычке, расписании или общем факте. Действие воспринимается как повторяющееся и не привязанное к текущему моменту.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в момент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показать, что действие происходит прямо сейчас, используется Present Continuous. В предложении появляются am, is или are и окончание -ing у смыслового глагола.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Подсказки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today и at the moment помогают выбрать Continuous, а every day, on Mondays и usually указывают на Simple. Контекст часто решает выбор времени быстрее всего.
</a:t>
            </a:r>
            <a:endParaRPr lang="en-US" sz="13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 Present Simple или Present Continuous по смыслу и временным подсказкам.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вопрос в Present Continuous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всегда начинается с формы am, is или are. Эта форма сразу показывает лицо и число, поэтому именно с неё удобно проверять, относится ли действие к текущему моменту.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to be ставится подлежащее, а затем смысловой глагол с окончанием -ing. Такая перестановка отличает вопрос от утверждения и делает структуру предложения легко узнаваемой.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короткий вопрос отвечают без повторения всего предложения: Yes, she is. No, they aren’t. Такой ответ звучит естественно и помогает быстро подтвердить или отрицать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be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писать смысловой глагол без am, is или are. В Present Continuous форма to be обязательна, поэтому He playing нужно исправить на He is playing.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-ing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забывают добавить окончание -ing или ставят его неверно. Правильно: She is reading, I am watching TV. Без этого окончания форма времени становится неправильной.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выбрать неподходящую форму to be: They is working, He are playing. Нужно помнить, что форма зависит от подлежащего и должна с ним совпадать.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глаголы употребляются в этом времени. Глаголы состояния, такие как know, like и want, обычно остаются в Present Simple: I know the answer, She likes music.
</a:t>
            </a:r>
            <a:endParaRPr lang="en-US" sz="12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в 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действия из школьных заданий: учёба, спорт и повседневные дела. Именно такие ситуации легче всего описывать в Present Continuous.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наглядные действия, которые легко представить в момент речи, поэтому время удобно для учебных примеров.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типовым школьным примерам Present Continuous
</a:t>
            </a:r>
            <a:endParaRPr lang="en-US" sz="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состояния особенно важно помнить в школьных примерах Present Continuous.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помогает не путать действие и состояние: know, like, love, want, believe, understand обычно используются без окончания -ing.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глаголы состояния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ошибки в Present Continuous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неправильные формы и их правильные варианты, чтобы легче запомнить правило.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проверки: правильная форма to be, наличие -ing и верный порядок слов в отрицании.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ошибки в теме Present Continuous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 Present Continuous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и прямо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действие происходит в момент речи. Подсказками часто служат now, right now и at the moment, потому что они связывают фразу с настоящим моментом.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подходит для действий, которые продолжаются ограниченное время. Такое значение помогает описывать текущий этап, а не постоянное состояние или обычную привычку.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времени удобно говорить о том, что меняется: The weather is getting colder. Такие предложения показывают не результат, а сам процесс изменения.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может обозначать уже намеченное действие на ближайшее время. В таких случаях контекст обычно понятен без длинных объяснений и звучит очень естественно.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без 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происходит сейчас или временно, выбирайте Present Continuous: am/is/are + V-ing. Помните о not, порядке слов в вопросе и словах-подсказках, которые помогают быстро распознать нужное время.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2026-05-30T18:07:39Z</dcterms:created>
  <dcterms:modified xsi:type="dcterms:W3CDTF">2026-05-30T18:07:39Z</dcterms:modified>
</cp:coreProperties>
</file>