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природе и предметам рядом с нами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1. Окружающий мир вокруг нас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окружающий мир в 3 классе
</a:t>
            </a:r>
            <a:endParaRPr lang="en-US" sz="2491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учит замечать, как меняются день и ночь, погода, растения и животные. На знакомых примерах из двора, школы и дома детям легче видеть связи, задавать вопросы и делать первые выводы.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окружающему миру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окружающему миру относится всё, что существует без участия человека: воздух, вода, почва, камни, растения, животные и сам человек. Это большая живая и неживая часть нашей повседневной жизни.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книга, тетрадь, стол, велосипед, игрушка и школьные принадлежности созданы людьми. Такие вещи помогают учиться, отдыхать, передвигаться и делать жизнь удобнее, а иногда ещё и веселее.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видим рядом и природу, и предметы, сделанные человеком. Дерево стоит у дома, лужа блестит рядом с дорожкой, а книга лежит на столе — всё это часть одного мира.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вокруг, можно узнать, что именно создано природой, а что появилось благодаря труду человека. Такое наблюдение помогает лучше понимать знакомые места и не путаться в простых вещах.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рукотворные предметы есть везде: во дворе, в парке, в школе, дома и на улице. Стоит только посмотреть по сторонам — и мир сразу становится очень интересным.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природа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тянется к свету
</a:t>
            </a:r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дерево покрывается почками, летом — листьями, а потом даёт плоды или семена. Оно растёт, дышит и изменяется, поэтому относится к живой природе. У дерева есть своя жизнь, не похожая на камень или облако.
</a:t>
            </a:r>
            <a:endParaRPr lang="en-US" sz="163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которая не сидит на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ищет корм, летает, отдыхает и заботится о птенцах. Она двигается сама и может вырастать, как всё живое. В этом её главное отличие от снега, воды и песка, которые не живут и не растут.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облако и ручей
</a:t>
            </a:r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лежит спокойно, облако плывёт по небу, а ручей журчит и бежит. Они часть неживой природы: не питаются, не размножаются и не становятся живыми. Но именно они помогают растениям, животным и людям жить.
</a:t>
            </a:r>
            <a:endParaRPr lang="en-US" sz="1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живое имеет начало: семя прорастает, птенец вылупляется, ребёнок рождается. Потом организм постепенно меняется, становится больше и сильнее, а его жизнь продолжается по своим природным законам.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вытягивает стебель, выпускает листья и со временем зацветает. Животное и человек тоже растут: меняются рост, сила и умения. У маленького малыша сегодня одно, а завтра уже совсем другое.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живые существа бегают, другие прыгают, плавают, ползают или летают. Даже если растение стоит на месте, оно тянется к свету и поворачивает листья, словно внимательно слушает солнце.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нуждается в заботе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пища и тепло нужны всем живым существам. Если чего-то не хватает, растение вянет, а животное и человек чувствуют слабость. Поэтому природа так тесно связана между собой.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живой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узнаёт об окружающем мире
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просто смотреть, а понимать увиденное.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погодой каждый день
</a:t>
            </a:r>
            <a:endParaRPr lang="en-US" sz="2600" dirty="0"/>
          </a:p>
        </p:txBody>
      </p:sp>
      <p:sp>
        <p:nvSpPr>
          <p:cNvPr id="13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может быть прохладно, а днём — тепло. Если ребёнок замечает, как меняется температура, ему легче выбрать одежду и понять, почему на улице по-разному ощущается один и тот же день.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неба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небо ясное, иногда его закрывают тучи. По облакам можно предположить, будет ли солнечно, пасмурно или скоро пойдёт дождь. Небо умеет удивлять не хуже мультфильма.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шевелит ветви деревьев, гонит листья и даже может поднять капюшон без разрешения. По его силе можно понять, стоит ли гулять спокойно или держать шапку покрепче.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187527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 град — это осадки. Они показывают, какая погода сейчас, и влияют на то, как выглядит двор, дорога и трава. Лужи после дождя — настоящий дневник погоды.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6187527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вокруг становится светлее и теплее. В ясный день легче заметить тени, блеск воды и цвет листьев. Такое наблюдение помогает лучше понимать изменения в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их признаки
</a:t>
            </a:r>
            <a:endParaRPr lang="en-US" sz="338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бегут ручьи, появляются почки и первая зелёная трава. День становится длиннее, а природа словно просыпается после зимнего сна.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и тепла много, растения быстро растут, а ягоды и плоды созревают. Можно долго гулять, если не забыть про шапку от солнца.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Выпадает снег, дни становятся короткими, а мороз рисует узоры на окнах. Природа отдыхает, зато снежки и санки работают на полную.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опадают, а небо чаще становится пасмурным. Урожай собирают, и воздух уже напоминает о скорой зиме.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нужны человеку
</a:t>
            </a:r>
            <a:endParaRPr lang="en-US" sz="274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делать воздух чище и дают кислород, которым дышат люди и животные. Без зелёных помощников наш мир стал бы гораздо беднее и скучнее.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получают фрукты, овощи, крупы, чай, масло и многие другие продукты. Они помогают человеку питаться разнообразно и вкусно, а иногда и очень полезно.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дают тень в жаркий день, укрывают почву от размывания и помогают сохранять порядок в природе. Под ними приятно отдыхать и слушать птиц.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дома 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украшают помещение, делают его живее и уютнее. Рядом с ними приятно учиться, читать и просто смотреть на зелёные листья, которые будто улыбаются.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жизнь растений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земле и помогает ему получать воду и нужные вещества. Он работает тихо, но очень важно, словно подземный помощник, которого почти не видно.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 и переносит воду к листьям и другим частям. Благодаря ему растение стоит прямо, тянется вверх и не падает даже от лёгкого ветра.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получать свет и участвуют в его дыхании. Через них растение словно разговаривает с солнцем, поэтому зелёная часть так важна для роста.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 плод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украшает растение, а потом на его месте может появиться плод. Внутри плода часто есть семена, из которых вырастает новое растение. Вот так природа любит продолжение.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новая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похоже на маленький запас жизни. Если оно попадает в почву, получает тепло и воду, начинается рост. Из крошечного семечка может вырасти большое растение.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 от семени к плоду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семя при достатке воды и тепла превращается в новое растение.
</a:t>
            </a:r>
            <a:endParaRPr lang="en-US" sz="8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собака живут рядом с людьми и хорошо знают голос хозяина. Им нужны корм, вода, забота и безопасное место для отдыха, иначе им будет трудно и грустно.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ферме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Корова, лошадь, курица и кролик тоже зависят от человека. Люди ухаживают за ними, дают корм, чистую воду и защищают от холода, а взамен получают молоко, яйца и помощь.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ёж, лиса, заяц, медведь и волк сами ищут пищу и укрытие. Они живут в лесу или степи и приспосабливаются к условиям без постоянной помощи человека.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 отличаются местом жизни, питанием и заботой о детёнышах. Одним помогает человек, а другие с ранних дней учатся выживать самостоятельно.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животные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жизнь идёт тихо, но не скучно: белка прыгает по веткам, дятел стучит по стволу, а ёж прячется в листьях. Здесь хватает укрытий, пищи и мест для гнёзд и нор.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поля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кажется открытым и просторным, поэтому там особенно заметны бабочки и птицы. Между травами и колосьями можно встретить жуков и сусликов, которым удобно быстро прятаться и искать корм.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и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реки или пруда всегда оживлённо: утки скользят по воде, лягушки сидят у камыша, а стрекозы кружат над гладью. Рыбам, насекомым и водным растениям здесь тоже хватает своего места.
</a:t>
            </a:r>
            <a:endParaRPr lang="en-US" sz="12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63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беречь воду и воздух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людям пить, готовить, умываться и выращивать растения. Если расходовать её аккуратно, хватит и дома, и в школе, и для всего живого вокруг.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важен всем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людям, животным и растениям постоянно. Когда он чистый, легче дышать, гулять и играть, а природа чувствует себя бодрее, будто выспалась.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делает воздух хуже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костров и машин загрязняет воздух и мешает дышать. Из-за этого болеют люди, страдают животные и хуже растут растения, которым нужен свежий воздух.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вредит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бутылки, пакеты и грязь загрязняют воду и почву. Если убирать за собой и не сорить, природа остаётся чистой, а прогулка — приятной.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простым правилам безопасного и бережного поведения на прогулке.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помощники в изучении природы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359850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Наблюдаем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фотография и живой предмет помогают рассмотреть детали, которые легко пропустить на бегу. По форме, цвету и размеру можно заметить важные различия.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67567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лежат лист, шишка и камешек, легче увидеть, что у них одинаково и что отличается. Сравнение делает наблюдение точнее и интереснее.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79314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Изучаем 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 и коллекция камней помогают хранить находки аккуратно. С ними удобно повторять признаки растений и неживой природы, не отправляясь каждый раз на улицу.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1071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Следим за 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погоды показывает, как меняются день за днём температура, облачность и осадки. Так ученик замечает, что природа любит перемены, а не скуку.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2840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Проверяем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помогают убедиться в ответе, а не только угадать его. Если наблюдение провести внимательно, вывод получится коротким, но очень надёжным.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знакомое место в разные сезоны
</a:t>
            </a:r>
            <a:endParaRPr lang="en-US" sz="280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весной и летом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 дворе появляются лужи, а возле тропинок пробивается первая трава. Потом солнце становится теплее, и всё вокруг быстро зеленеет. Летом дерево у школы будто надевает пышную шапку из листьев.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осенью и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знакомый двор меняет наряд: листья желтеют, краснеют и тихо падают на землю. Зимой на ветках остаётся снег, дорожки белеют, а дерево кажется особенно высоким и важным, как сторож.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внимательный наблюдатель
</a:t>
            </a:r>
            <a:endParaRPr lang="en-US" sz="2539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ученик видит, что листья бывают не только зелёными, а небо — не всегда одинаково голубым. Цвет помогает различать предметы и замечать перемены.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 на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подсказывает, чем один предмет отличается от другого. Лист может быть круглый, узкий или резной, а след на снегу — длинный, маленький или чёткий.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положить рядом два камешка или два листа, сразу видно, какой больше. Сравнение размеров помогает не ошибиться и делать аккуратные выводы.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прислушивается к шороху листьев, стуку дождя и пению птиц. По звукам можно понять, что происходит вокруг, даже не глядя по сторонам.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наблюдатель замечает, как утром и вечером меняется свет, а след на снегу постепенно тает. Такие маленькие открытия учат видеть время в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выводы части 1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Мир вокруг разный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состоит из природы и предметов, которые сделал человек. Мы встречаем обе части каждый день: дома, во дворе, в парке и по дороге в школу.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Живое и неживое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растёт, дышит и развивается, а неживая помогает ей существовать. Без воды, воздуха, света и тепла живым существам было бы совсем непросто.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Природа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делают один и тот же двор или лес совсем разными. Весной, летом, осенью и зимой природа меняет цвет, настроение и даже звуки.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Человек отвечает за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растения, воду и воздух, природа остаётся красивой и здоровой. А соблюдение простых правил помогает человеку быть её внимательным другом.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из первой части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учит замечать мир вокруг через наблюдение, сравнение и вопросы. Теперь мы умеем отличать живое от неживого, видеть смену сезонов и бережно относиться к природе.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2026-05-26T08:32:54Z</dcterms:created>
  <dcterms:modified xsi:type="dcterms:W3CDTF">2026-05-26T08:32:54Z</dcterms:modified>
</cp:coreProperties>
</file>