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поэмы Гомера «Одиссея»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путешествиями, героями и богами в древнегреческом эпосе.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возникновения «Одиссеи»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«Одиссея» появилась в VIII веке до н. э. Автор — Гомер, также известный по «Илиаде». Произведение отражает мифы и устные традиции древних греков, интегрируя реальные морские приключения и мифологию.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долгого пути Одиссея: первые испытания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домой после Троянской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окончания войны Одиссей стремится попасть в Итаку, но ему предстоят длительные и опасные странствия. Его решимость и мужество начинают проверяться с первых сцен повествования.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циклопами — первое 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Одиссей и его спутники оказываются в пещере страшного Полифема — циклопа, который начинает их преследовать. Эта встреча требует от героя хитрости и смелости для спасения команды.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богами и собственными ошибками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осложняется вмешательством богов, а также ошибками Одиссея, которые ведут к новым опасностям. Эти трудности формируют его характер и усиливают сюжетную напряжённость.
</a:t>
            </a:r>
            <a:endParaRPr lang="en-US" sz="12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Одиссей: личностные качества и заслуги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Одиссей — царь Итаки, прославившийся благодаря уму и хитрости, сыграв ключевую роль в Троянской войне с изобретением Троянского коня.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отличается храбростью и стойкостью, сталкиваясь с многочисленными опасностями и проявляя решительность в сложных ситуациях.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преданность семье и друзьям помогает сохранять цель и веру в возвращение домой, несмотря на долгие испытания.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9314" y="1324825"/>
            <a:ext cx="460422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 вспомогательные персонажи «Одиссеи»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ключевых героев поэмы и их роль в сюжете.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между богами и людьми сложны и влияют на ход приключений героя.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Древнегреческие мифы и литературные исследования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291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с циклопом: испытание находчивости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Одиссей заперт в пещере Полифема вместе с командой. Он использует вино, чтобы ослабить чудовище, и продумывает хитрый план для побега, проявляя смекалку и храбрость.
</a:t>
            </a:r>
            <a:endParaRPr lang="en-US" sz="986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ослепления циклопа Посейдон, его отец, начинает мстить Одиссею, затрудняя дальнейшее путешествие героя и подчеркивая роль божественного вмешательства.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с Киркой: магия и спасение спутников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товарищей Одиссея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Кирка превращает спутников в свиней, демонстрируя силу своей магии. Одиссей получает помощь от Гермеса, что позволяет ему избежать её чары и сохранить человеческий вид.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и советы Кирки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отступает, когда Одиссей возвращает спутников к нормальному облику. Колдунья становится союзницей, предлагая мудрые советы и поддержку на дальнейшем пути.
</a:t>
            </a:r>
            <a:endParaRPr lang="en-US" sz="13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Одиссей у нимфы Калипсо: борьба с одиночеством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острове Калипсо Одиссей проводит семь лет в плену, испытывая тоску и одиночество вдали от дома и близких.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Калипсо предлагает героям бессмертие и жизнь вместе, но Одиссей сохраняет стремление вернуться к Пенелопе и родной земле.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испытание подчёркивает внутреннюю стойкость героя и его моральный выбор в пользу родины и семьи.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Сциллы и Харибды: мужество и выбор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Одиссей стоит перед выбором между двух смертельных опасностей: чудовищем Сциллой и опасным водоворотом Харибдой. Он выбирает меньшую из бед, направляя корабль близко к Сцилле.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несколько его спутников погибают, но остальная команда спасается. Этот момент демонстрирует тяжелые решения и жертвы ради общего блага.
</a:t>
            </a:r>
            <a:endParaRPr lang="en-US" sz="10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богов и судьбы в «Одиссее»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Афина — покровительница Одиссея, оказывает ему постоянную помощь и мудрые советы в трудных ситуациях.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Посейдон мстит герою за ослепление своего сына Полифема, создавая препятствия на его пути домой.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Гермес помогает справиться с чарами волшебницы Кирки, обеспечивая героям защиту и свободу.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греки считали, что исход событий зависит и от божественной воли, и от личных поступков человека.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Телемах, сын Одиссея, набирается смелости и отправляется на поиски отца, проявляя свой характер и желание сохранить семейное наследие.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Пенелопа олицетворяет верность и мудрость, принимая трудное решение ждать возвращения Одиссея, несмотря на давление женихов и сомнения окружающих.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Женихи Пенелопы, особенно Антиной, демонстрируют жадность и несправедливость, нарушая гостеприимство и порождая серьезный конфликт в доме Одиссея.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Телемах, Пенелопа и женихи: роли второстепенных героев
</a:t>
            </a:r>
            <a:endParaRPr lang="en-US" sz="22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и длительность странствий Одиссея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охватывает множество различных мест, каждое связано с отдельными испытаниями и открытиями главного героя.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Десятилетнее странствие отражает не только географические препятствия, но и внутренние трансформации Одиссея на пути домой.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Древнегреческие источники и исследования мифологии, VIII век до н.э.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5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12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с сиренами: ловкость и любопытство героя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4407525" y="248270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Одиссей проявляет глубокую осторожность, приказывая команде закрыть уши воском, чтобы избежать обмана сирен и сохранить контроль над судном во время их пения.
</a:t>
            </a:r>
            <a:endParaRPr lang="en-US" sz="1086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407525" y="373860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Одиссей, привязанный к мачте, слушает голос сирен без риска сойти с курса, демонстрируя умение сочетать любопытство с дисциплиной ради безопасности.
</a:t>
            </a:r>
            <a:endParaRPr lang="en-US" sz="10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верности и преданности в «Одиссее»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Пенелопа сохраняет верность Одиссею, проявляя стойкость и хитрость, несмотря на долгие годы разлуки и давление со стороны женихов.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Эвмея — олицетворение преданности родному дому и правителю, несмотря на множество испытаний и испытание доверием.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Одиссей демонстрирует преданность своей цели — вернуться домой, продолжая бороться несмотря на тяжёлые испытания и вмешательство богов.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и преданность служат основополагающими ценностями поэмы, подчеркивая важность моральных ориентиров в жизни человека.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стрелой: расправа с женихами Пенелопы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Одиссей организует состязание, где женщинам необходимо натянуть его лук и пройти стрелой через двенадцать топоров — задание, которое может выполнить только он сам.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успешного испытания Одиссей вместе с Телемахом обезглавливают женихов, восстанавливая порядок и справедливость в своем доме и на Итаке.
</a:t>
            </a:r>
            <a:endParaRPr lang="en-US" sz="10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повествования «Одиссеи»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насыщена эпитетами, например, «многохитрый Одиссей», которые помогают создать яркие образы и подчеркнуть черты персонажей.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использует гомерические сравнения — развернутые, живописные метафоры, которые делают описание событий более выразительным и запоминающимся.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повествование включены песни и рассказы, усиливающие драматизм и углубляющие понимание характера героев и исторических событий.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тем и сцен «Одиссеи» в художественной традиции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циклопа Полифема на древнегреческой керамике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с Полифемом часто находят на вазах, где герои изображены в момент хитрости Одиссея. Эти художественные работы передают драматизм и напряжённость столкновения с великаном.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Мозаики с изображением встречи с волшебницей Киркой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древних фресках и мозаиках изображают момент освобождения спутников Одиссея от магии Кирки, показывая ироничный и мистический характер эпизода.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театральные постановки и фильмы по «Одиссее»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Одиссея вдохновляет режиссёров и сценаристов: современные постановки передают вечные темы борьбы, верности и мужества, делая эпос доступным новым поколениям.
</a:t>
            </a:r>
            <a:endParaRPr lang="en-US" sz="12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Приемственность и влияние «Одиссеи» в мировой культуре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и Рим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«Энеида» Вергилия развивает темы путешествия и героизма, вдохновляясь «Одиссеей» и адаптируя её для римской аудитории.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Возрождения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и философы возрождают античные сюжеты, создавая картины и литературные произведения, которые переосмысливают «Одиссею» под новым углом.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Повествования о героях Одиссеева образца влияют на европейские рыцарские и морские легенды, продолжающиеся в устном и письменном творчестве.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«Одиссея» появляется в кино, мультфильмах и литературе, формируя культурное наследие и изучаясь в образовательных программах различных стран.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Одиссей совершил десятилетнее путешествие домой, сочетая ум, храбрость и терпение — качества, которые делают его личность уникальной в мировой литературе.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Древнегреческий эпос «Одиссея»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лет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испытаний и развития, которое Одиссей преодолел, служит метафорой стойкости и мудрости в преодолении жизненных трудностей.
</a:t>
            </a:r>
            <a:endParaRPr lang="en-US" sz="199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2240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100350"/>
            <a:ext cx="4102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Вечное значение «Одиссеи»: уроки прошлого для настоящего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5925"/>
            <a:ext cx="37545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«Одиссея» остаётся актуальной благодаря универсальным темам жизни, любви и испытаний. Она учит молодое поколение важности верности, ума и мужества в любых обстоятельствах.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2026-05-10T10:40:26Z</dcterms:created>
  <dcterms:modified xsi:type="dcterms:W3CDTF">2026-05-10T10:40:26Z</dcterms:modified>
</cp:coreProperties>
</file>