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биосферы: вызовы и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промышленности усиливает влияние человека на природу, угрожая биосфере и её будущему.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живая оболочка Земли, где взаимодействуют атмосфера, вода, почва и живые организмы. Она создаёт условия для существования жизни и поддерживает природное равновесие.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 почему она важна?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экологических проблем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 применением пестицидов и удобрений наносит вред почвам и водоёмам, ухудшая экологическую обстановку.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выбрасывают вредные вещества в воздух и воду, что вызывает загрязнение и нарушения экосистем.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Нерациональная добыча полезных ископаемых приводит к деградации земель и разрушению природных ландшафтов.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 быстрый рост городов создают проблемы с утилизацией мусора и перегрузкой инфраструктуры.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воздуха — заводы, автомобили и сжигание ископаемого топлива, что вызывает ухудшение качества воздуха и здоровье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приводит к смогам, кислотным дождям и росту респираторных заболеваний; ежегодно это становится причиной миллионов смертей.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стоки содержат токсичные вещества, которые ухудшают качество пресной воды. Это негативно отражается на здоровье людей и животных, а также снижает доступ к чистой воде.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рек и озёр
</a:t>
            </a:r>
            <a:endParaRPr lang="en-US" sz="2797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из пластика скапливается в океанах, образуя огромные острова. Морские животные страдают от запутывания и проглатывания пластика, что приводит к сокращению их численности.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Пластиковая угроза морским экосистемам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 под давлением
</a:t>
            </a:r>
            <a:endParaRPr lang="en-US" sz="4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почвы на здоровье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загрязнённых продуктов повышает риск заболеваний, включая отравления и хронические болезни.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такие как пестициды и тяжёлые металлы, накапливаются в почве и переходят в растения, влияя на качество продуктов питания.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снижает плодородие, что ведёт к уменьшению урожайности и ухудшению состояния сельскохозяйственных земель.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100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и растений исчезают ежегодно из-за человеческой деятельности, угрожая стабильности экосистем.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(Всемирный фонд дикой природы)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снижает устойчивость природы и нарушает природные процессы, важные для жизни на планете.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планеты повысилась более чем на 1°C за последние 150 лет, что оказывает влияние на климат и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природные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Увеличились засухи, ураганы и лесные пожары, что приводит к потере урожая и вспышкам болезней среди населения.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глобального изменения климата
</a:t>
            </a:r>
            <a:endParaRPr lang="en-US" sz="42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парниковых газов за 50 лет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транспорт остаются крупнейшими источниками углекислого газа, вызывающего парниковый эффект.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выбросов связывают с глобальной урбанизацией и расширением производства.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Опустынивание: причины и последствия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снижает плодородие почв и способствует потере сельскохозяйственных угодий.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задержание воды, ускоряя эрозию и опустынивание территорий.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Бесконтрольное использование минеральных удобрений ухудшает качество земель и способствует вымыванию питательных веществ.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скота приводит к разрушению растительного покрова и ухудшению почвенной структуры.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отходы: глобальный кризис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океанах формируются крупные скопления пластиковых отходов, известные как «плавучие мусорные острова». Эти скопления разрушают морскую экосистему и угрожают жизни морских обитателей, которые могут запутаться или проглотить пластик.
</a:t>
            </a:r>
            <a:endParaRPr lang="en-US" sz="1862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мусорные острова в океанах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вызывают механические травмы и токсическое отравление у морских животных. Черепахи, птицы и рыбы гибнут после проглатывания или запутывания в пластике, что приводит к снижению биоразнообразия и нарушению экосистем.
</a:t>
            </a:r>
            <a:endParaRPr lang="en-US" sz="186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 морских обитателей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изделия разлагаются на мелкие частицы — микропластик, который попадает в организм рыб и морских животных. Через пищевые цепи микропластик поступает к человеку, создавая риски для здоровья, включая накопление токсинов.
</a:t>
            </a:r>
            <a:endParaRPr lang="en-US" sz="187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и его проникновение в пищевые цепи
</a:t>
            </a:r>
            <a:endParaRPr lang="en-US" sz="24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животные и причины их убыли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причины вымирания трёх видов животных, подчеркивая влияние человеческой деятельности.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является главной угрозой для сохранения редких видов и требует комплексных мер охраны.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атмосферных загрязнений в России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России, таких как Москва и Красноярск, регулярно фиксируются превышения норм по оксидам азота, угарному газу и мелким частицам PM2.5.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источниками загрязнения считаются автомобильные выхлопы и промышленные выбросы, отрицательно влияющие на качество воздуха.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способствует росту числа аллергий и хронических заболеваний дыхательной системы у населения.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лесов для биосферы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выделяют кислород, необходимый для дыхания всех живых организмов, обеспечивая поддержание жизни на планете.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активно поглощают CO₂, снижая эффект парниковых газов и помогая замедлить глобальное потепление.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участвуют в круговороте воды, влияя на климат и предотвращая засухи и наводнения.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водного баланса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обитает множество видов животных и растений, которые зависят от лесных экосистем для выживания.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как инструмент защиты природы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способствуют научным исследованиям и развитию экологического туризма, повышая общественную осведомлённость о необходимости охраны природы.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более 13 тысяч особо охраняемых природных территорий, включая заповедники и национальные парки. Их цель — сохранение редких видов и экосистем от негативного воздействия человека.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образования кислотных дождей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ведущий к кислотным осадкам и их последствиям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его значение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формирует у молодёжи ответственное отношение к природе и понимание важности охраны окружающей среды через познавательные и практические программы.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направления — внедрение раздельного сбора мусора и активное участие в мероприятиях по уборке и посадке деревьев, что укрепляет экологическую культуру.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разрабатывать собственные проекты, которые влияют на поведение сверстников, способствуя экологическому просвещению в сообществе.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электростанции всё шире используются для снижения зависимости от ископаемых видов топлива. Это существенно сокращает выбросы парниковых газов и загрязнение атмосферы.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в действии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сортировки и переработки позволяют уменьшать количество мусора на свалках и повторно использовать материалы. Безотходное производство становится новым стандартом в промышленности.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 переработки отходов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защиты природы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экологические инициативы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Рио-де-Жанейрская конференция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основы устойчивого развития и открыты глобальные экологические проблемы для международного сотрудничества.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—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меры по охране разнообразия живых организмов и устойчивому использованию природных ресурсов.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Закреплены цели по ограничению глобального потепления и снижению выбросов парниковых газов для всех стран-участниц.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возможности для сохранения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ресурсов, развитие зелёных технологий и международное взаимодействие — основа устойчивого будущего. Активное участие каждого человека важно для защиты природы и экологической безопасности будущих поколений.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2026-05-09T20:59:43Z</dcterms:created>
  <dcterms:modified xsi:type="dcterms:W3CDTF">2026-05-09T20:59:43Z</dcterms:modified>
</cp:coreProperties>
</file>