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jpe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 «Апрель»: весна в стихах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тихо, а Маршак умеет показать её очень ясно.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Маршак: поэт, который замечал чудо в простом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писал для детей так, что строки легко запоминаются. Его стихи звучат звонко, живо и очень образно — будто сами подсказывают, как увидеть красоту вокруг.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простая и ясная: природа просыпается, а вместе с ней приходит радость нового весеннего дня.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«Апрель»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 апрель как время, когда зима уже сдаёт свои позиции, а весна уверенно входит в природу и меняет её на глазах.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тает снег, бегут ручьи, свет становится ярче, и привычный двор словно оживает после долгого зимнего сна.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картины в стихотворении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начинает исчезать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весеннем дворе снег уже не лежит ровным белым покрывалом. Он становится рыхлым, тёмным, в нём появляются проталины, а рядом блестят первые лужицы. Кажется, что зима потихоньку собирает свои вещи.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оживает вода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раньше всё было тихо, теперь слышно движение воды. Капель звенит с крыш, ручейки спешат по дорожкам, а на солнце они сверкают, будто тонкие серебряные нитки. От этого двор становится особенно живым.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апрельский двор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легко узнаётся по знакомому виду школьного или дворового пространства. На земле видны тёмные пятна талого снега, по краям дорожек стоят лужи, а воздух уже кажется мягче и теплее.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3337906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весны в природе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капли, и от этого слышится весёлый весенний звук. Он сразу напоминает, что холод уходит.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лучи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ярче и дольше, поэтому всё вокруг кажется светлее. Даже обычный двор утром выглядит веселее и приветливее.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воздух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воздух становится тише и теплее. Дышать на улице легче, а день кажется длиннее и радостнее.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лежит неподвижно, а быстро уменьшается. Он становится рыхлым, мокрым и постепенно превращается в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светло и бодро: в нём нет сурового холода, зато много ожидания тепла, движения и весёлого оживления 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этого текст вызывает улыбку. Он передаёт радость перемен и помогает почувствовать, что новый сезон уже совсем рядом.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Маршака кажется доброй гостьей. Она приходит спокойно, но сразу меняет всё вокруг: снег тает, вода бежит, а мир становится приветливее.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небольшими строками, поэтому читать легко и не хочется сбиваться. Текст сразу звучит чётко и собранно.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много звучных сочетаний, которые напоминают капель и бег воды. Из-за этого кажется, что стихотворение само звенит.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песенка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чтение плавным и живым. Строки легко запомнить, поэтому стихотворение звучит как маленькая весенняя песенка.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словно оживляет саму весну. Она приходит, будит природу и зовёт тепло, поэтому стихотворение похоже на маленькую весеннюю сказку.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увидеть весну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слова, которые сразу рисуют картину: солнце, снег, вода, воздух. Благодаря этому весна не просто называется, а будто появляется перед глазами.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 первоклассникам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небольшой, поэтому его не страшно читать даже тем, кто только начинает знакомство со стихами. Он не утомляет и быстро становится понятным.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нём простые и знакомые: снег, солнце, вода, ручьи. Эти картины дети легко представляют, потому что видели их сами.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читать ровно и уверенно. Строки словно сами подсказывают, где сделать паузу и как сохранить темп.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звонкие звуки делают стихотворение запоминающимся. Оно звучит легко, как весёлая речёвка, только очень поэтичная.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напоминает о переменах: день становится светлее, снег тает, а природа просыпается после зимы.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месяц, который открывает вторую половину весны.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счёт месяцев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вокруг школы и дома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тоже заметны весенние перемены: с крыш капает вода, а у забора появляются тёмные проталины. На них уже тянутся первые зелёные ростки. Рядом хочется остановиться и внимательно посмотреть, как природа меняется каждый день.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на крыше и первые ростки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школьный двор выглядит по-весеннему шумно и блестяще. На дорожках стоят лужи, а между ними бегут тонкие ручейки. Снег темнеет и оседает, и кажется, что земля осторожно просыпается после длинной зимы.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уже бегут ручьи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кажется тёплым и добрым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не показывает весну суровой или холодной. Он выбирает светлые картины: тающий снег, звонкую воду, ясный воздух. От этого стихотворение сразу вызывает доверие и улыбку.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движется и оживает, словно природа сама радуется возвращению тепла. Такое ощущение делает текст мягким, дружелюбным и очень понятным даже младшему школьнику.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весне так, будто она приходит в гости. Эта добрая интонация помогает почувствовать не только красоту апреля, но и спокойную радость от перемен.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весны в стихотворении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остаток зимы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Чувствуется, что холод ещё не ушёл совсем. Но снег уже не кажется неподвижным: он начинает таять и менять вид.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светлее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увереннее, воздух кажется мягче. Весна уже не обещание, а настоящее ощущение тепла рядом.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природа просыпается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выглядит обновлённым, будто мир открыл глаза после сна. Так в стихотворении постепенно рождается радость весны.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вода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заметно по капели и ручьям. Вода движется, блестит и делает картину апреля живой и звонкой.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представить по строкам Маршака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земля после таяния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строкам легко увидеть тёмную влажную землю, на которой уже нет прежней зимней неподвижности. Она словно дышит весной. Рядом блестят лужи, и в них отражается небо после долгих холодных дней.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Ручьи, которые бегут по двору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сразу рисует тонкие ручейки, бегущие между сугробами и проталинами. Они звенят, спешат и собираются в маленькие лужи. Такой двор выглядит живым, шумным и очень узнаваемым для ребёнка.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после снеготаяния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представить высокое светлое небо, которое будто стало просторнее после зимы. Под ним снег быстро сходит, а воздух кажется чище и теплее. Весенняя картина получается простой, но очень яркой.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детали, тем легче почувствовать настроение стихотворения. Обычные капли, лужи и проталины в его строках становятся маленьким весенним чудом.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выбирает простые образы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снег и солнце знакомы каждому ребёнку из повседневной жизни. Когда в стихотворении встречаются такие слова, смысл становится ясным сразу, без длинных объяснений и трудных догадок.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 помогают увидеть весну глазами первоклассника: во дворе, на дорожке, у дома. Из того, что уже известно, Маршак строит по-настоящему красивую картину.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наблюдение за природой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важно смотреть по сторонам и замечать, как снег становится рыхлым, тёмным и постепенно исчезает. Такие изменения можно увидеть почти каждый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становится длиннее, а воздух мягче, это тоже знак перемен. Стихотворение учит не пропускать такие тихие, но важные моменты.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услышать капель, увидеть лужи и тонкие ручейки. Даже маленькие детали показывают, что природа уже не спит.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присматриваться к деревьям, земле и небу, можно заметить, как мир медленно оживает. Весна приходит шаг за шагом, и это интересно наблюдать.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 «Апрель»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86750" y="2677375"/>
            <a:ext cx="2554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рядом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6750" y="3372600"/>
            <a:ext cx="25545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хорошее в обычных вещах: в лужах, капели, талом снеге и солнечном свете. Красота часто совсем близко.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2750" y="1527650"/>
            <a:ext cx="2554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 и ждать тепла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2750" y="2222875"/>
            <a:ext cx="25545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почувствовать, что весна — это не только время года, но и особое настроение. В нём хочется ждать, наблюдать и улыбаться.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294750" y="2102513"/>
            <a:ext cx="2554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простым переменам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294750" y="2797737"/>
            <a:ext cx="25545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становится светлее и теплее, настроение тоже меняется. Маршак показывает, что маленькие весенние признаки могут приносить большую радость.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как маленькое чудо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не шумит, а тихо и уверенно меняет мир. Поэтому даже самые обычные вещи — солнце, капель и ростки травы — выглядят особенно радостно и красиво.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Маршака апрель похож на доброго волшебника: он осторожно растапливает снег, освобождает землю и наполняет всё вокруг светом. Кажется, будто чудо происходит прямо перед глазами.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6181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удобно читать вслух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ровно, поэтому их удобно читать без спешки. Ритм помогает удерживать внимание и не сбиваться.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звуков, похожих на капель и бег воды. Из-за этого оно звучит почти как маленькая весенняя песенка.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сразу вызывают в воображении снег, лужи и солнце. Слушателям легко представить картину и почувствовать настроение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у Маршака — это радость весны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Маршака показывает, как тихо и красиво приходит весна. В нём простые слова превращаются в живую картину света, движения и добрых перемен.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2026-05-24T00:24:31Z</dcterms:created>
  <dcterms:modified xsi:type="dcterms:W3CDTF">2026-05-24T00:24:31Z</dcterms:modified>
</cp:coreProperties>
</file>