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дикорастущие растения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дикорастущих растений и их значение в природе и для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дикорастущие растения?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— это те, что растут и развиваются в природе без помощи человека. Они встречаются в лесах, на лугах, в горах и болотах. С давних времён человек использует их для питания, лекарств и хозяйственных нужд.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113250"/>
            <a:ext cx="4768800" cy="8475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027281"/>
            <a:ext cx="4768800" cy="8475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941312"/>
            <a:ext cx="4768800" cy="8475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25" y="3855337"/>
            <a:ext cx="4768800" cy="8475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дикорастущих растений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112990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виды — надежные гиганты леса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деревья, такие как дуб и берёза, формируют основу многих лесных экосистем. Они живут десятки и даже сотни лет, поддерживая разнообразие животных и растений вокруг.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037380"/>
            <a:ext cx="3040500" cy="8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— важные промежуточные звенья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Шиповник и калина покрывают лесные опушки, обеспечивая пищу птицам и мелким зверям. Их ягоды богаты витаминами и используются людьми в кулинарии и медицине.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2941052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— разнообразные и повсеместные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и подорожник встречаются практически везде, прорастая даже в городских условиях. Они быстро размножаются и поддерживают почву, служа пищей для различных организмов.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79975" y="3855077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— древние обитатели природных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появились на Земле сотни миллионов лет назад. Они часто растут в тенистых местах, помогая сохранять влажность и формируя микроклимат.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дикорастущих растений в природе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позволяет растениям выделять кислород и поглощать углекислый газ — ключевой процесс для жизни на Земле.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водный баланс, участвуя в круговороте воды и удержании влаги в почве, предотвращая её эрозию.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среду обитания для множества видов животных, обеспечивая пищей и укрытием.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влияют на микроклимат экосистем, смягчая температуру и увеличивая влажность воздуха.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Черника и земляника — лесные лакомства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ягоды служат источником питания для птиц и зверей, а также человеком собираются для употребления в пищу и лекарственные цели. Они растут на рыхлых почвах под кронами деревьев.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Медуница и шиповник — лекарственные растения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Медуница славится своими цветами, полезными для дыхательных путей, а ягоды шиповника богаты витамином C и широко используются в народной медицине и чаепитии.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 и ландыш — особенные обитатели тенистых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поддерживают влажность почвы, а ландыш известен своими ароматными цветами, которые используются для создания парфюмерии и символизируют весну.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травы и кустарники в роли дикорастущих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дикорастущие растения России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черника, брусника и клюква широко распространены в лесах и болотах; их собирают для варенья, компотов и заморозки.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растения, такие как щавель и крапива, применяются в салатах, супах и напитках благодаря высокому содержанию витаминов.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Сныть используют как овощную зелень в традиционной кухне; её легко сушить и хранить на зиму в свежем или сушёном виде.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дикорастущие растения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— природное средство от воспалений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из ромашки помогает при простуде и болезнях желудка. Цветки собирают в период цветения и используют как противовоспалительное и успокаивающее средство.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— заживляющее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Настои и мази на основе календулы применяются для ускорения заживления ран и снятия раздражений. Растение легко узнать по оранжево-жёлтым цветкам.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Зверобой — помощь при заболеваниях желудка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Зверобой используют при нарушениях пищеварения и как природный антидепрессант. Его траву собирают в середине лета, применяя как настой или экстракт.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дикорастущие растения и их применения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дикорастущих растений России, их мест произрастания и практического использования.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многофункциональны и широко используются в быту и медицине.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по ботанике и народной медицине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Волчье лыко — ядовитый кустарник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кусты содержат ядовитые вещества, вызывающие тяжёлые отравления при попадании внутрь или контакте с кожей. Растение опасно для человека и животных.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Белена чёрная и вех ядовитый — угроза здоровью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Белена и вех выделяют токсичные алкалоиды, способные вызвать судороги и даже смерть. Их часто путают с полезными растениями и необходимо знать признаки ядовитости.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Болиголов и паслён чёрный как ядовитые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растения содержат сильнодействующие токсины. Болиголов опасен при употреблении внутрь, а паслён способен вызвать аллергические реакции и ожоги кожи.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ядовитые дикорастущие растения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дикорастущих растений к выживанию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Околоплодники помогают надежно переносить семена на большие расстояния с помощью ветра и животных.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и горькие вещества служат защитой от поедания животными, отпугивая или препятствуя разжевыванию растения.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 позволяют добывать воду из глубоких слоёв почвы в засушливых условиях.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восковые покровы листьев уменьшают испарение влаги, обеспечивая выживание в жарком и сухом климате.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дикорастущего растения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от семени до размножения, источник: ботанические учебники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в питании животных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Зубры питаются разнообразными травами и мхами, составляющими основу их рациона в лесах Европы и России, что помогает поддерживать экосистемное равновесие.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употребляют кору, ветки и листья дикорастущих растений, что обеспечивает им необходимое питание зимой и весной в среднеевропейских лесах.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питаются ягодами дикорастущих растений, способствуя распространению семян и поддержанию плодородия лесных экосистем.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цветов дикорастущих растений служит пищей для многих насекомых, обеспечивая опыление и жизненный цикл разнообразных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дикорастущих в культуре и фольклоре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часто символизирует весну и чистоту в русских народных сказках, отражая уважение к природе и её обновлению.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ассоциируется с красотой и женственностью, широко встречается в традиционных русских праздниках и обрядах.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Крапива в фольклоре выступает как символ защиты от злых духов, а дуб — олицетворение силы и долголетия, что связано с народными поверьями.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часть дикорастущей флоры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— король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славится своими съедобными качествами и встречается в смешанных лесах. Его собирают на пищу, он служит символом здоровой экосистемы благодаря способности разлагать органику.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Ядовитая бледная поганка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опасна для человека из-за своей токсичности. Трудно отличить её от съедобных видов, поэтому особенно важно знать признаки и осторожно собирать грибы.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лисички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не только питательна, но и способствует разложению растительных остатков, улучшая почву. Эти грибы часто встречаются в хвойных лесах и питают множество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дикорастущие растения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Борщевик Сосновского быстро захватывает территории, вытесняя местные виды и вызывая ожоги у людей при контакте.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Золотарник канадский агрессивно распространяется, снижая биоразнообразие и влияя на сельскохозяйственные культуры.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Сорная амброзия вызывает сильные аллергии и угрожает здоровью человека, распространяясь по регионам с благоприятным климатом.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РФ и 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редкие дикорастущие растения внесены в Красную книгу для защиты. Это помогает контролировать сбор и повышает внимание к сохранению природы в национальном масштабе.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парков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природные парки способствуют сохранению естественных мест произрастания растений, обеспечивая им защиту от вырубки и изменения среды обитания.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Экопросветительская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кампании по просвещению населения об охране природы, что формирует ответственное отношение к дикорастущим растениям и их месту в экосистемах.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дикорастущих растений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использование дикорастущих растений по назначению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сбор ягод, что отражает традиционную важность этих ресурсов в повседневной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дикорастущие растения преимущественно служат для питания и медицины, возвращая ценность природным ресурсам.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по ботанике,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дикорастущих растениях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существуют на Земле более 400 миллионов лет, оставаясь одними из древнейших растений на планете.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Можжевельник отличается долголетием — некоторые деревья живут свыше тысячи лет, сохраняя устойчивость к неблагоприятным условиям.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 используется как источник натуральных инсектицидов и в парфюмерии благодаря своему специфическому аромату.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отличается быстрым ростом — при благоприятных условиях может увеличиваться в высоту до одного метра в сутки.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дикорастущие от культурных растений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развиваются без ухода и полива, обладают более устойчивыми механизмами к стрессам и неблагоприятным условиям.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дикорастущие часто имеют более разнообразные формы и окраску, что связано с отсутствием селекции и искусственного отбора.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растения, в отличие от дикорастущих, выращиваются специально для нужд человека и требуют более контролируемых условий произрастания.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сохранения дикорастущих растений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поддерживают экосистемы и жизнь на Земле, поэтому их охрана — ключ к устойчивому будущему природы и человечества.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2026-05-08T22:59:44Z</dcterms:created>
  <dcterms:modified xsi:type="dcterms:W3CDTF">2026-05-08T22:59:44Z</dcterms:modified>
</cp:coreProperties>
</file>