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и национальная политика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— рождение СССР и поиск модели управления многонациональным государством.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объединения советских республик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1917 года и Гражданской войны на территории бывшей Российской империи возникли советские республики. Разруха, необходимость восстановления хозяйства, внешняя угроза и потребность в едином управлении ускорили создание союзного государства. Национальные движения сделали вопрос формы объединения особенно острым.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в политике большевиков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признавали за народами право на самоопределение, включая отделение, но связывали его с интересами социалистической революции и идеей классового единства.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Ленин видел в национальной политике инструмент удержания бывших окраин в общем государстве и снижения недоверия нерусских народов к новой власти.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Сталин, будучи наркомом по делам национальностей, делал акцент на жесткой централизации, чтобы обеспечить управляемость страны и устойчивость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проекта устройства будущего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обсуждали два варианта: включение республик в состав РСФСР на правах автономий или создание союза равноправных республик. Проект автономизации предполагал усиление роли центра и вызывал опасения из‑за жесткости такого подхода.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автономизации и федерации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Ленинский компромисс и значение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поддержал союзную федерацию как более приемлемый компромисс, который лучше учитывал интересы народов и доверие к новому государству. Спор вокруг сталинского проекта стал одним из ключевых эпизодов формирования СССР.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созданию СССР (1922–1924)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решений и оформлений: обсуждение формы объединения, учреждение Союза и закрепление его устройства в конституции.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Республики, вошедшие в СССР в 1922 году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первые союзные единицы отличались по территории, экономике и историческому опыту, что сразу задавало сложность «федеративной сборки».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Союз объединял территории с различными ресурсами и культурными традициями, поэтому управление требовало постоянного согласования интересов центра и республик.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материалам школьного курса истории (структура СССР, состав 1922 года).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 и устройство Союза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 закрепила Союз как союзное государство и юридически определила, какие вопросы относятся к ведению общесоюзного уровня.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ведению союзных органов отнесли внешнюю политику, оборону, внешнюю торговлю, общие финансы, а также связь и транспорт — ключевые сферы государственной устойчивости.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сохраняли собственные органы власти и конституции, имели формальное право выхода из Союза. Однако главные рычаги управления постепенно концентрировались в центре.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управленческая роль особенно усиливалась в партийном центре: именно там принимались решения, которые направляли работу республиканских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союзного центра в 1920-е годы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общесоюзных структур самостоятельность республик в ключевых управленческих вопросах снижалась, а роль Москвы усиливалась как управленческого узла.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 практическом управлении создавала управляемость Союза, но одновременно ограничивала реальную автономию республик при формально федеративной модели.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курса; качественная схема перехода функций к центру в 1920-е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коренизации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предполагала продвижение представителей местных народов на партийные, советские и хозяйственные должности. Одновременно делался упор на участие национальных элит в жизни нового государства.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как основа национальной политики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адресаты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включала использование национальных языков в делопроизводстве, развитие школ, газет и культурных учреждений на родных языках, а также подготовку местных кадров. Ее задачей было укрепить доверие к советской власти и вовлечь нерусские народы в советскую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в образовании, культуре и управлении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 республиках расширяли сеть национальных школ и готовили педагогические кадры. Это поддерживало обучение на родных языках и делало образование более доступным для местного населения.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развивались театры, издательства и газеты, чтобы культурная жизнь отражала «свои» языки и традиции. Так коренизация работала не только в школе, но и в повседневной публичной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партийных и советских органах появлялись кадры из местного населения, особенно в Средней Азии, на Кавказе и в национальных автономиях. Это влияло на то, как принимались решения на местах.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ряда народов проводилась латинизация письменности: планировалось облегчить обучение грамоте и ускорить модернизацию культурной сферы. Решение затрагивало вопрос о том, как именно будет формироваться новая грамотность.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результаты национальной политики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задумывалась как «мост» между центром и республиками: чтобы знания, языки и кадры работали на общую советскую систему, а не на отчуждение.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последствий показывает двойственный эффект: расширение культурно-управленческих возможностей шло вместе с усилением надзора со стороны партийного центра.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на основе описательных исторических характеристик политики коренизации; количественные шкалы условны, без привязки к конкретным статистическим значениям.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Украинизация, белорусизация и национальная политика в Закавказье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Украинской и Белорусской ССР коренизация проявлялась особенно заметно в школе, печати и государственном управлении: расширялось обучение и документооборот на украинском и белорусском языках.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республиканских органах власти увеличивалось число местных кадров, а вместе с ними росли культурные учреждения и издательская активность; это способствовало доверительности советской модели для населения.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Закавказье национальная политика сочеталась с попытками смягчить межэтнические противоречия и одновременно усиливала партийный контроль над республиками, чтобы удерживать согласованность действий центра.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131" y="1151850"/>
            <a:ext cx="25649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национальной политики и их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механизмов и последствий отражает, как коренизация меняла повседневную жизнь и структуру управления, укрепляя одновременно советскую идентичность и зависимость республик от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работала сразу в двух направлениях: расширяла участие нерусских народов в институтах и образовании, но при этом институционально закрепляла подчинение союзному центру.
</a:t>
            </a:r>
            <a:endParaRPr lang="en-US" sz="94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описаний механизмов и эффектов национальной политики 1920-х годов в учебной и научно-популярной литературе; таблица не содержит точной статистики.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Национально-территориальное размежевание в Средней Азии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1924–1925 годах в Средней Азии проводилось национально-территориальное размежевание: создавались Узбекская и Туркменская ССР, а позднее Таджикская АССР. Это должно было упорядочить границы и учитывать состав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карту региона и сделала административные решения более «привязанными» к национальным факторам, однако не устранила сложность исторически сложившихся этнических и хозяйственных связей между территориями.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характер коренизации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Провозглашённое равноправие → рост возможностей местных институтов → усиление контроля центра.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политика и хозяйственная модернизация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связывалась с задачами НЭПа и восстановления экономики: чтобы включить окраины в общий хозяйственный механизм, требовались понятные местному населению формы управления и образования.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 позволяло легче мобилизовать ресурсы и координировать инфраструктурные проекты; при этом коренизация снижала напряжённость и делала участие в советской системе более осмысленным для жителей республик.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интеграция республики с Союзом усиливала роль центра в планировании и распределении; поэтому культурно-языковые шаги одновременно укрепляли политическую централизацию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культурных учреждений в 1920-е годы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политика опиралась на сеть библиотек, клубов и курсов ликвидации неграмотности, а подготовка учителей становилась отдельным направлением планирования.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отражает: рост шёл быстрее в городах, где инфраструктура развивалась плотнее, а в сельской местности сохранялась более высокая доля неграмотности.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Схематичный график по качественным характеристикам динамики образовательной инфраструктуры в 1920-е годы; численные значения условны.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национальной политики к концу 1920-х годов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 СССР имел оформленную федеративную структуру и действовали союзные и республиканские органы власти, а в республиках развивались национальные школы и культурные институты.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реальный рычаг политического влияния оставался у партийного руководства в центре: именно оно определяло рамки самостоятельности республик и задавало общий курс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равноправие народов дополнялось усилением административного контроля: коренизация расширяла возможности, но одновременно ограничивала самостоятельность республиканских элит.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образования СССР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стало одним из ключевых событий XX века: оно закрепило новый принцип многонационального государства, где федеративная форма сочеталась с признанием разнообразия народов.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1920-х годов федерализм существовал рядом с централизацией: это помогало управлять огромной территорией, но закладывало противоречие между формальным равноправием и фактическим лидерством центра.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итог — не только создание институтов, но и выбор модели взаимодействия между центром и республиками, который затем влиял на развитие страны на десятилетия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равноправия и контроля: общий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стало компромиссом между правом народов на развитие и стремлением центра к единому управлению. Коренизация укрепила Союз, дала кадры и расширила культурные возможности, но не сняла зависимость республик от партийного руководства.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2026-05-12T18:38:55Z</dcterms:created>
  <dcterms:modified xsi:type="dcterms:W3CDTF">2026-05-12T18:38:55Z</dcterms:modified>
</cp:coreProperties>
</file>