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«Пурга» Юрия Рытхэу: человек, природа и сила взаимопомощи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суровом Севере, где пурга проверяет смелость и учит взаимовыручке.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Рытхэу и его место в литературе о Севере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Рытхэу (1930–2008) — чукотский писатель, который родился и вырос на Чукотке. Он знал жизнь северных народов, поэтому в его текстах много точных бытовых деталей, живых описаний природы и традиций. «Пурга» показывает Север, где среда напрямую влияет на сюжет.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пейзаж: как природа становится частью текста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воздух и далёкая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у Рытхэу ощущается как реальный, знакомый мир: вокруг мороз, ветер и снег, который постоянно меняет очертания. Дорога кажется длинной и опасной, потому что легко потерять ориентир. Пейзаж заранее предупреждает читателя о том, что спокойствие может быстро закончиться.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ветер и тревожное молчание тундры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метель усиливается, меняется само пространство: следы заметает, горизонт исчезает, белое поле становится безликим. В тексте появляется ощущение тишины перед бурей — как пауза перед испытанием. Такой фон помогает понять настроение рассказа и опасность пурги.
</a:t>
            </a:r>
            <a:endParaRPr lang="en-US" sz="11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произведение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пурга нарушает привычную жизнь людей и превращает обычную ситуацию в серьёзное испытание. Метель мешает видеть дорогу, появляется риск заблудиться и замёрзнуть.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 опасности особенно заметна роль помощи: тот, кто поддерживает другого, помогает сохранить силы и направление. Взаимовыручка становится способом противостоять стихии.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только природный удар, но и поведение героев. Одни стараются сохранять спокойствие, другие действуют осторожно, чтобы не допустить ошибки в трудных условиях.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ответственность выражается в конкретных поступках. Человек отвечает не только за себя, но и за тех, кто рядом, когда вокруг становится враждебно.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спокойствие превращается в испытание: ход событий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последовательности: рассказ Ю. Рытхэу «Пурга». Схема передаёт логику нарастания опасности.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457129"/>
            <a:ext cx="5253300" cy="16068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роль в рассказе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участники ситуации влияют на исход испытания: человек, помощник и сама стихия.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конфликта — противостояние человека и стихии, а решающим оказывается то, как герои действуют вместе.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Ю. Рытхэу «Пурга».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Пурга как образ сильной стихии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Пурга в произведении показана как мощная сила природы: она закрывает дорогу, стирает следы и меняет привычные ориентиры. Человек вынужден действовать особенно собранно.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подчеркивает зависимость жизни на Севере от природных условий. Уважение к «правилам» погоды и умение приспосабливаться помогают выстоять в испытании.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усиливается, ухудшается видимость, и даже небольшая ошибка может стать опасной. Поэтому герои проявляют осторожность и учатся слушать окружающую обстановку.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рассказа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мысль раскрывается через действия: в кризис качества становятся видимыми не словами, а поступками. Так природа и характер работают вместе.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рассказ опирается на связку «стихия и люди», где взаимопомощь и ответственность помогают справиться со страхом.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диаграммы: условная значимость тем по содержанию рассказа Ю. Рытхэу «Пурга».
</a:t>
            </a:r>
            <a:endParaRPr lang="en-US" sz="5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пейзаж и настроение рассказа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показать следы в снегу и почти исчезающий горизонт: так лучше передаётся риск потерять направление. Одиночество и напряжённое ожидание усиливаются за счёт контраста света и темноты в метели.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подойдут снежная тундра, метель, низкое серое небо и заметённая дорога. Белое пространство вокруг усиливает ощущение пустоты, а холодный ветер делает тишину особенно тревожной.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5169" y="1318200"/>
            <a:ext cx="6613662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значение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понять, как отдельные детали создают смысл: природа пугает, но одновременно подсказывает направление действий.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работают как подсказки: чем точнее наблюдение, тем выше шанс сохранить жизнь и помочь другим.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Ю. Рытхэу «Пурга».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Юрия Рытхэу точная и «осязаемая»: много слов о морозе, снеге, ветре и дороге, а также о привычных предметах северного быта. Благодаря этому событие воспринимается как реальное.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ясные фразы помогают понять, что происходит прямо сейчас: как меняется воздух, как быстро темнеет, как труднее различать ориентиры. Смысл не теряется даже в напряжённые моменты.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возникает за счёт конкретных деталей: белая мгла, следы в снегу, гул ветра, тишина вокруг. Такой язык передаёт и опасность пурги, и характер людей в испытании.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требует знания природы: как ведёт себя погода, где искать укрытие, когда лучше остановиться и переждать. В произведении это ощущается как обязательное правило осторожности.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Севера и уважение к природе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«Пурге» важны опыт и внимание. Герои должны замечать изменения вокруг и действовать по ситуации, потому что в пурге даже маленькая ошибка может привести к опасности.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роль играет терпение: стихия усиливается постепенно, и важно не спешить без смысла. Сдержанность помогает сохранять силы, ориентиры и шансы на спасение.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выживание связано с взаимной поддержкой. Рассказ показывает, что в беде особенно ценны ответственность и самообладание, когда человек думает не только о себе, но и о других.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напряжение в рассказе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показывает, как тревога постепенно растёт: сначала всё ещё кажется управляемым, затем ухудшается видимость, теряются ориентиры, и напряжение достигает максимума.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закономерность: стихия действует «волнами». Чем сильнее разрушаются ориентиры, тем выше зависимость человека от собранности и взаимопомощи.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этапам сюжета рассказа Ю. Рытхэу «Пурга» (учебная иллюстрация, не статистические данные).
</a:t>
            </a:r>
            <a:endParaRPr lang="en-US" sz="5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832" y="2362487"/>
            <a:ext cx="194138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8476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— основа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трудной ситуации важно сохранять спокойствие. Тогда человек способен оценить обстановку, не поддаться панике и выбрать поступок, который помогает выжить и не усугубляет опасность.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свои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героя проявляется не в громких словах, а в правильных действиях. Он отвечает за последствия своих поступков и принимает решения, когда каждая минута становится решающей.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 как условие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не недооценивать природу и ценить поддержку близких. В пурге выручить другого — значит сохранить шанс на спасение для всего отряда.
</a:t>
            </a:r>
            <a:endParaRPr lang="en-US" sz="9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694" y="2047675"/>
            <a:ext cx="4865912" cy="242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 «Пурга»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выстраивает путь героя от обычной северной обстановки к борьбе со стихией: читатель проходит этапы, где меняются условия, решения и уровень опасности.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что опасность растёт не мгновенно, а шаг за шагом. Поэтому решающими становятся внимание, выдержка и совместные действия, а не удача.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Ю. Рытхэу «Пурга».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кульминации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работает контраст: снежное пространство вокруг и почти неподвижный, «глухой» цвет неба. Детали — завывание ветра, плотная метель, невесомая даль — усиливают чувство напряжения.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кульминации ветер особенно силён: фигуры согнуты, горизонт почти не виден, белая мгла стирает расстояния. Такое изображение передаёт, почему ориентиры исчезают и решение становится рискованным.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произведении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этапов противостояния человека и стихии в рассказе Ю. Рытхэу «Пурга».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для современных школьников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узнать о жизни людей Севера и понять, почему взаимопомощь так важна именно в опасной ситуации. Он показывает, что забота — это не только чувство, но и действие.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учит внимательности и ответственности. Читатель видит, как решения зависят от наблюдательности, умения ждать и работать вместе, а не спорить или действовать наугад.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борьбы с природной стихией остаётся понятной сегодня: даже если настоящую пургу школьники встречают редко, любой может столкнуться с непредвиденными трудностями и растерянностью.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произведение развивает интерес к литературе народов России. Знакомство с северным миром и его правилами расширяет кругозор и помогает лучше понимать культуру разных регионов.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«Пурга» показывает особенности прозы Юрия Рытхэу: внимание к северному быту, точность деталей и уважение к традициям. Благодаря этому текст ощущается «живым», а не придуманным для эффекта.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рассказа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соединяются приключенческий сюжет и напряжённая ситуация. Вместо абстрактных размышлений читатель наблюдает, как действуют герои, когда меняются условия и растёт риск.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ценность — правдивое ощущение Арктики: снег, ветер, дорога и привычные занятия становятся частью повествования. Поэтому произведение входит в круг книг о человеке в суровом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человек сильнее, когда рядом есть поддержка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Ю. Рытхэу «Пурга» учит проверке характера, силе взаимопомощи и умению справляться с трудностями. Стихия становится испытанием, а поддержка — главным условием спасения и спокойных решений.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2026-05-15T04:54:41Z</dcterms:created>
  <dcterms:modified xsi:type="dcterms:W3CDTF">2026-05-15T04:54:41Z</dcterms:modified>
</cp:coreProperties>
</file>