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26900" y="2714050"/>
            <a:ext cx="4485000" cy="22643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3255" y="1049979"/>
            <a:ext cx="83586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и человек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5073" y="3535889"/>
            <a:ext cx="3464100" cy="63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вокруг нас меняет чувства, мысли и поведение каждый день.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53255" y="330995"/>
            <a:ext cx="3786000" cy="2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92325" y="1888381"/>
            <a:ext cx="3277200" cy="253791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3870" y="598493"/>
            <a:ext cx="7543800" cy="8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слоя атмосферы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823219" y="2463737"/>
            <a:ext cx="3240600" cy="15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бывает в комнате, в разговоре и в правилах общения. Свет, звук, воздух и расстояние создают физический фон, а тон, уважение и доверие — социальный. Вместе они определяют, спокойно ли нам находиться рядом.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12650" y="71050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вообще говорят об атмосфере?
</a:t>
            </a:r>
            <a:endParaRPr lang="en-US" sz="2100" dirty="0"/>
          </a:p>
        </p:txBody>
      </p:sp>
      <p:sp>
        <p:nvSpPr>
          <p:cNvPr id="10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90350" y="2323359"/>
            <a:ext cx="1724700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впечатление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90350" y="2746911"/>
            <a:ext cx="1724700" cy="14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действует быстро: иногда достаточно нескольких минут, чтобы место показалось уютным или напряжённым. Мы сразу чувствуем, безопасно ли здесь говорить, двигаться и задавать вопросы.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918978" y="2323359"/>
            <a:ext cx="1724700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918978" y="2746911"/>
            <a:ext cx="1724700" cy="14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люди часто спрашивают не только о том, что происходит, но и о том, какая здесь атмосфера. Именно она подсказывает, хочется ли остаться и участвовать.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776102" y="2323359"/>
            <a:ext cx="1724700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ожиданий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776102" y="2746911"/>
            <a:ext cx="1724700" cy="14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класс может ощущаться по-разному в день контрольной и в день игры. Меняются ожидания, и вместе с ними меняется то, как мы считываем пространство.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2633226" y="2323359"/>
            <a:ext cx="1724700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Невидимое влияние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2633226" y="2746911"/>
            <a:ext cx="1724700" cy="14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работает как фон, который не всегда заметен отдельно, но постоянно влияет на внимание. В спокойной обстановке легче слушать и думать, в тревожной — сложнее сосредоточиться.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93870" y="691280"/>
            <a:ext cx="5954400" cy="8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мы считываем среду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23075" y="2188493"/>
            <a:ext cx="3771600" cy="2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вокруг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3075" y="2489568"/>
            <a:ext cx="3771600" cy="6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собирают сигналы сразу: глаза замечают свет и движение, уши — шум и интонацию, кожа и дыхание — температуру и свежесть воздуха.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820875" y="2188493"/>
            <a:ext cx="3771600" cy="2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замечает мозг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20875" y="2489568"/>
            <a:ext cx="3771600" cy="6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выбирает главное: мозг быстро решает, на что смотреть и что считать важным. Поэтому один и тот же класс может казаться разным в разных ситуациях.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523075" y="3638477"/>
            <a:ext cx="3771600" cy="2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влияют ожидания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23075" y="3939552"/>
            <a:ext cx="3771600" cy="6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Ожидания тоже меняют восприятие. Если человек ждёт проверку, он чаще замечает напряжение; если ждёт игру, те же люди и стены кажутся более дружелюбными.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4820875" y="3638477"/>
            <a:ext cx="3771600" cy="2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впечатление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820875" y="3939552"/>
            <a:ext cx="3771600" cy="6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этих признаков складывается общее ощущение: удобно здесь или нет, спокойно или тревожно. Это ощущение появляется раньше, чем мы успеваем всё объяснить словами.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как сигнал среды
</a:t>
            </a:r>
            <a:endParaRPr lang="en-US" sz="2100" dirty="0"/>
          </a:p>
        </p:txBody>
      </p:sp>
      <p:sp>
        <p:nvSpPr>
          <p:cNvPr id="10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04450" y="2077650"/>
            <a:ext cx="18036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как подсказка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04450" y="2565196"/>
            <a:ext cx="1803600" cy="16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помогают понять, подходит ли нам обстановка. Спокойствие чаще появляется там, где нет лишнего шума, суеты и резких изменений в поведении людей.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774375" y="2077650"/>
            <a:ext cx="18036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понять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774375" y="2565196"/>
            <a:ext cx="1803600" cy="16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эмоциям можно заметить, что именно в среде стоит изменить: убавить громкость, добавить ясности или сделать пространство более удобным для всех.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717733" y="2077650"/>
            <a:ext cx="18036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опасности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717733" y="2565196"/>
            <a:ext cx="1803600" cy="16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Шум, резкость и хаос часто вызывают раздражение или тревогу. В такой обстановке труднее слушать других, отвечать спокойно и удерживать внимание на задаче.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2661092" y="2077650"/>
            <a:ext cx="18036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Поддерживающая среда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2661092" y="2565196"/>
            <a:ext cx="1803600" cy="16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и понятная среда поддерживает радость и доверие. Когда вокруг порядок и предсказуемость, человеку легче расслабиться и включиться в общение.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80350" y="1306376"/>
            <a:ext cx="4240200" cy="351969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93875" y="691275"/>
            <a:ext cx="8126400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свет меняет настроение
</a:t>
            </a:r>
            <a:endParaRPr lang="en-US" sz="2100" dirty="0"/>
          </a:p>
        </p:txBody>
      </p:sp>
      <p:sp>
        <p:nvSpPr>
          <p:cNvPr id="10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23075" y="1422143"/>
            <a:ext cx="3771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Тёплое освещение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23075" y="1641720"/>
            <a:ext cx="3771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свет делает комнату мягче и уютнее. Он подходит для отдыха, чтения и спокойного разговора, потому что воспринимается менее жёстко.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523075" y="4103343"/>
            <a:ext cx="3771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для учёбы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23075" y="4322920"/>
            <a:ext cx="3771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учебном месте важен баланс: слишком темно — утомляет, слишком ярко — мешает расслабиться. Лучший свет тот, при котором удобно читать и не щуриться.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523075" y="3209610"/>
            <a:ext cx="3771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Яркость и внимание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23075" y="3429187"/>
            <a:ext cx="3771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Яркое освещение привлекает внимание и помогает не пропустить детали. Приглушённый свет, наоборот, снижает напряжение и подходит для спокойной работы.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523075" y="2315876"/>
            <a:ext cx="3771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Холодный свет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523075" y="2535454"/>
            <a:ext cx="3771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Холодный свет обычно кажется более строгим и бодрящим. Он помогает собраться, но при длительном использовании может делать пространство менее домашним.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4105" y="1423700"/>
            <a:ext cx="3960091" cy="32691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легче сосредоточиться
</a:t>
            </a:r>
            <a:endParaRPr lang="en-US" sz="2100" dirty="0"/>
          </a:p>
        </p:txBody>
      </p:sp>
      <p:sp>
        <p:nvSpPr>
          <p:cNvPr id="7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45000" y="1780975"/>
            <a:ext cx="3675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звук может помогать или мешать: всё зависит от его силы, частоты и постоянства.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145000" y="2943300"/>
            <a:ext cx="3675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тише и ровнее звуковая среда, тем легче сосредоточиться; резкий или постоянный шум снижает внимание.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145000" y="4415625"/>
            <a:ext cx="36756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5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оценка для сравнения звуковых условий, составлена для учебной презентации.
</a:t>
            </a:r>
            <a:endParaRPr lang="en-US" sz="123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93870" y="691280"/>
            <a:ext cx="5954400" cy="8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и дистанция
</a:t>
            </a:r>
            <a:endParaRPr lang="en-US" sz="2100" dirty="0"/>
          </a:p>
        </p:txBody>
      </p:sp>
      <p:sp>
        <p:nvSpPr>
          <p:cNvPr id="10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23075" y="2425305"/>
            <a:ext cx="3771600" cy="2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Малое расстояние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23075" y="2679585"/>
            <a:ext cx="3771600" cy="48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Тесное пространство заставляет людей быть осторожнее: они двигаются медленнее, говорят тише и больше следят за личной дистанцией. Это важно там, где много людей.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523075" y="3896694"/>
            <a:ext cx="3771600" cy="2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для общения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23075" y="4150975"/>
            <a:ext cx="3771600" cy="48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 зоны удобны для общего дела: здесь проще видеть других, обмениваться идеями и быстро включаться в разговор. Но иногда в них труднее уединиться.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820875" y="2425305"/>
            <a:ext cx="3771600" cy="2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свободы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820875" y="2679585"/>
            <a:ext cx="3771600" cy="48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Простор даёт больше свободы движения и делает общение менее напряжённым. В большом помещении легче разместиться, разойтись и не мешать друг другу.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4820875" y="3896694"/>
            <a:ext cx="3771600" cy="2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для работы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4820875" y="4150975"/>
            <a:ext cx="3771600" cy="48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Закрытые и более тихие пространства помогают сосредоточиться. Там меньше отвлекающих сигналов, поэтому легче читать, писать или обдумывать сложную задачу.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Температура, воздух и запахи
</a:t>
            </a:r>
            <a:endParaRPr lang="en-US" sz="2100" dirty="0"/>
          </a:p>
        </p:txBody>
      </p:sp>
      <p:sp>
        <p:nvSpPr>
          <p:cNvPr id="10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90350" y="2323359"/>
            <a:ext cx="1724700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Температурный комфорт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90350" y="2746911"/>
            <a:ext cx="1724700" cy="14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помещении комфортная температура, человеку проще сидеть спокойно, слушать и не отвлекаться на дискомфорт. Слишком жарко или холодно — и внимание быстро уходит.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918978" y="2323359"/>
            <a:ext cx="1724700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заботы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918978" y="2746911"/>
            <a:ext cx="1724700" cy="14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Проветривание, вода и аккуратный порядок делают пространство предсказуемым и спокойным. Такие детали помогают чувствовать себя увереннее и безопаснее.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776102" y="2323359"/>
            <a:ext cx="1724700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запахов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776102" y="2746911"/>
            <a:ext cx="1724700" cy="14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Запахи тоже влияют на ощущение места. Неприятный или слишком сильный запах может мешать сосредоточиться, даже если вокруг тихо и чисто.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2633226" y="2323359"/>
            <a:ext cx="1724700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и самочувствие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2633226" y="2746911"/>
            <a:ext cx="1724700" cy="14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Свежий воздух поддерживает работоспособность лучше, чем духота. Если в классе не проветривают, у многих появляется вялость, сонливость и желание выйти.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3250" y="1788242"/>
            <a:ext cx="8237400" cy="29045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ритм событий меняет атмосферу
</a:t>
            </a:r>
            <a:endParaRPr lang="en-US" sz="2100" dirty="0"/>
          </a:p>
        </p:txBody>
      </p:sp>
      <p:sp>
        <p:nvSpPr>
          <p:cNvPr id="7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93870" y="1179955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последовательность или резкие изменения в событиях влияют на ощущение атмосферы.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3250" y="1425312"/>
            <a:ext cx="8239800" cy="211627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люди создают социальную атмосферу
</a:t>
            </a:r>
            <a:endParaRPr lang="en-US" sz="2100" dirty="0"/>
          </a:p>
        </p:txBody>
      </p:sp>
      <p:sp>
        <p:nvSpPr>
          <p:cNvPr id="11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453250" y="3680750"/>
            <a:ext cx="17835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 речи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53250" y="3997702"/>
            <a:ext cx="17835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 задаёт первый слой атмосферы: спокойная речь помогает слушать, а раздражённая — настораживает. Даже короткая фраза может поддержать человека или, наоборот, закрыть его для разговора.
</a:t>
            </a:r>
            <a:endParaRPr lang="en-US" sz="680" dirty="0"/>
          </a:p>
        </p:txBody>
      </p:sp>
      <p:sp>
        <p:nvSpPr>
          <p:cNvPr id="14" name="Text 4"/>
          <p:cNvSpPr txBox="1"/>
          <p:nvPr/>
        </p:nvSpPr>
        <p:spPr>
          <a:xfrm>
            <a:off x="6909550" y="3680750"/>
            <a:ext cx="17835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909550" y="3997702"/>
            <a:ext cx="17835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 появляется там, где можно задавать вопросы и получать понятный ответ. Если в группе слишком много критики и подозрительности, любая ошибка кажется опасной, а общение становится напряжённым.
</a:t>
            </a:r>
            <a:endParaRPr lang="en-US" sz="680" dirty="0"/>
          </a:p>
        </p:txBody>
      </p:sp>
      <p:sp>
        <p:nvSpPr>
          <p:cNvPr id="16" name="Text 6"/>
          <p:cNvSpPr txBox="1"/>
          <p:nvPr/>
        </p:nvSpPr>
        <p:spPr>
          <a:xfrm>
            <a:off x="4757450" y="3680750"/>
            <a:ext cx="17835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4757450" y="3997702"/>
            <a:ext cx="17835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делает общение легче, если он добрый и не задевает. Смешная, но обидная шутка быстро меняет атмосферу и заставляет людей молчать, а не включаться в разговор.
</a:t>
            </a:r>
            <a:endParaRPr lang="en-US" sz="751" dirty="0"/>
          </a:p>
        </p:txBody>
      </p:sp>
      <p:sp>
        <p:nvSpPr>
          <p:cNvPr id="18" name="Text 8"/>
          <p:cNvSpPr txBox="1"/>
          <p:nvPr/>
        </p:nvSpPr>
        <p:spPr>
          <a:xfrm>
            <a:off x="2605350" y="3680750"/>
            <a:ext cx="17835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2605350" y="3997702"/>
            <a:ext cx="17835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заметно в мелочах: в очередности слов, внимании к собеседнику и готовности выслушать до конца. Когда людей не перебивают, им легче участвовать и не бояться ошибиться.
</a:t>
            </a:r>
            <a:endParaRPr lang="en-US" sz="68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3470" y="2501025"/>
            <a:ext cx="5896960" cy="1951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Роли и правила в группе
</a:t>
            </a:r>
            <a:endParaRPr lang="en-US" sz="2100" dirty="0"/>
          </a:p>
        </p:txBody>
      </p:sp>
      <p:sp>
        <p:nvSpPr>
          <p:cNvPr id="7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53250" y="4525325"/>
            <a:ext cx="8358600" cy="22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по теме группового поведения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53250" y="1530425"/>
            <a:ext cx="4054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и роли помогают группе работать спокойно и без лишних споров. Важно видеть, кто за что отвечает и какие действия ожидаются от каждого участника.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636150" y="1530425"/>
            <a:ext cx="4054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роли и правила понятны, группе легче действовать уверенно. Неясность и частые изменения сразу повышают путаницу и мешают согласованным действиям.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4105" y="1423700"/>
            <a:ext cx="3960091" cy="32691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группы
</a:t>
            </a:r>
            <a:endParaRPr lang="en-US" sz="2100" dirty="0"/>
          </a:p>
        </p:txBody>
      </p:sp>
      <p:sp>
        <p:nvSpPr>
          <p:cNvPr id="7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45000" y="1780975"/>
            <a:ext cx="3675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большинства влияет на то, насколько человек готов говорить, пробовать и ошибаться. Атмосфера группы может усиливать уверенность или заставлять молчать.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145000" y="2943300"/>
            <a:ext cx="3675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доброжелательнее реакция группы, тем выше участие и смелость. Насмешка и молчание заметно снижают готовность включаться в общее дело.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145000" y="4415625"/>
            <a:ext cx="36756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типичных реакций группы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9675" y="3543748"/>
            <a:ext cx="225000" cy="36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07725" y="3543748"/>
            <a:ext cx="360000" cy="36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4575" y="1929007"/>
            <a:ext cx="360000" cy="36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832625" y="1929007"/>
            <a:ext cx="315000" cy="360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93875" y="691275"/>
            <a:ext cx="8126400" cy="6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Невербальные подсказки
</a:t>
            </a:r>
            <a:endParaRPr lang="en-US" sz="2100" dirty="0"/>
          </a:p>
        </p:txBody>
      </p:sp>
      <p:sp>
        <p:nvSpPr>
          <p:cNvPr id="13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4" name="Text 2"/>
          <p:cNvSpPr txBox="1"/>
          <p:nvPr/>
        </p:nvSpPr>
        <p:spPr>
          <a:xfrm>
            <a:off x="462175" y="4028500"/>
            <a:ext cx="3875700" cy="1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Паузы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462175" y="4240575"/>
            <a:ext cx="3875700" cy="43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может поддержать собеседника, если она даёт подумать и не перебивает. Слишком длинное молчание без объяснения иногда воспринимается как холод или недовольство.
</a:t>
            </a:r>
            <a:endParaRPr lang="en-US" sz="900" dirty="0"/>
          </a:p>
        </p:txBody>
      </p:sp>
      <p:sp>
        <p:nvSpPr>
          <p:cNvPr id="16" name="Text 4"/>
          <p:cNvSpPr txBox="1"/>
          <p:nvPr/>
        </p:nvSpPr>
        <p:spPr>
          <a:xfrm>
            <a:off x="4807725" y="4028500"/>
            <a:ext cx="3875700" cy="1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Дистанция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4807725" y="4240575"/>
            <a:ext cx="3875700" cy="43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Дистанция важна не меньше слов: слишком близко может быть неловко, а удобное расстояние помогает говорить свободно. Когда пространство уважают, общение становится легче и спокойнее.
</a:t>
            </a:r>
            <a:endParaRPr lang="en-US" sz="900" dirty="0"/>
          </a:p>
        </p:txBody>
      </p:sp>
      <p:sp>
        <p:nvSpPr>
          <p:cNvPr id="18" name="Text 6"/>
          <p:cNvSpPr txBox="1"/>
          <p:nvPr/>
        </p:nvSpPr>
        <p:spPr>
          <a:xfrm>
            <a:off x="464575" y="2413759"/>
            <a:ext cx="3875700" cy="1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Мимика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464575" y="2625834"/>
            <a:ext cx="3875700" cy="43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лица часто говорит раньше слов: улыбка приглашает к контакту, а нахмуренные брови создают дистанцию. Люди быстро улавливают такие сигналы и подстраивают своё поведение.
</a:t>
            </a:r>
            <a:endParaRPr lang="en-US" sz="900" dirty="0"/>
          </a:p>
        </p:txBody>
      </p:sp>
      <p:sp>
        <p:nvSpPr>
          <p:cNvPr id="20" name="Text 8"/>
          <p:cNvSpPr txBox="1"/>
          <p:nvPr/>
        </p:nvSpPr>
        <p:spPr>
          <a:xfrm>
            <a:off x="4810125" y="2413759"/>
            <a:ext cx="3875700" cy="1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Поза
</a:t>
            </a:r>
            <a:endParaRPr lang="en-US" sz="1100" dirty="0"/>
          </a:p>
        </p:txBody>
      </p:sp>
      <p:sp>
        <p:nvSpPr>
          <p:cNvPr id="21" name="Text 9"/>
          <p:cNvSpPr txBox="1"/>
          <p:nvPr/>
        </p:nvSpPr>
        <p:spPr>
          <a:xfrm>
            <a:off x="4810125" y="2625834"/>
            <a:ext cx="3875700" cy="43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Поза показывает отношение к разговору: открытые плечи и развёрнутый корпус помогают чувствовать себя рядом спокойно. Сжатые руки и поворот в сторону часто выглядят как закрытость.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8325" y="1963213"/>
            <a:ext cx="4242300" cy="28627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93870" y="691280"/>
            <a:ext cx="5954400" cy="8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ситуации: сравнение атмосфер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23075" y="2125581"/>
            <a:ext cx="3771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23075" y="2345159"/>
            <a:ext cx="3771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спокойный темп, понятные правила и уважительные реплики помогают задавать вопросы без страха. Такая атмосфера поддерживает внимание и делает ошибки частью обучения, а не поводом для напряжения.
</a:t>
            </a:r>
            <a:endParaRPr lang="en-US" sz="827" dirty="0"/>
          </a:p>
        </p:txBody>
      </p:sp>
      <p:sp>
        <p:nvSpPr>
          <p:cNvPr id="12" name="Text 4"/>
          <p:cNvSpPr txBox="1"/>
          <p:nvPr/>
        </p:nvSpPr>
        <p:spPr>
          <a:xfrm>
            <a:off x="523075" y="4075531"/>
            <a:ext cx="3771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3075" y="4295109"/>
            <a:ext cx="3771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группе многое зависит от реакции одноклассников. Поддержка делает участие легче, а смех или молчание после ответа могут надолго отбить желание говорить снова.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523075" y="3100556"/>
            <a:ext cx="3771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Перемена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523075" y="3320134"/>
            <a:ext cx="3771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перемене атмосфера меняется: больше движения, громче голоса, чаще спонтанные разговоры. Если шум не выходит за пределы, перемена помогает отдохнуть и переключиться между занятиями.
</a:t>
            </a:r>
            <a:endParaRPr lang="en-US" sz="89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26825" y="2192767"/>
            <a:ext cx="5093700" cy="16854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3875" y="691275"/>
            <a:ext cx="8126700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разных мест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23075" y="1509025"/>
            <a:ext cx="2961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и те же люди ведут себя по-разному в библиотеке, спортзале и во дворе, потому что меняются правила, звук, движение и ожидания.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23075" y="2937775"/>
            <a:ext cx="2961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места зависит не только от внешнего вида, но и от допустимого поведения. Чем яснее правила, тем легче людям быстро ориентироваться.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18650" y="4413925"/>
            <a:ext cx="3301500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 типичными городскими и школьными пространствами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175" y="1305505"/>
            <a:ext cx="4242300" cy="35214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169000" y="3254225"/>
            <a:ext cx="3516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Порядок вокруг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821000" y="3473800"/>
            <a:ext cx="3864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 вещах тоже влияет на настроение: чистый стол, убранный рюкзак или свободный проход создают ощущение собранности. В такой среде проще сосредоточиться и меньше лишнего напряжения.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5169000" y="4146900"/>
            <a:ext cx="3516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Поддержка делом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821000" y="4366475"/>
            <a:ext cx="3864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и пауза перед ответом дают другим чувство безопасности. Если не торопиться с резкостью, можно изменить атмосферу комнаты даже без громких слов и объяснений.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169000" y="2361550"/>
            <a:ext cx="3516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Вежливые слова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821000" y="2581125"/>
            <a:ext cx="3864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Вежливая просьба и благодарность показывают уважение к человеку рядом. Когда слова звучат аккуратно, собеседник чаще отвечает доброжелательно и охотнее идёт навстречу.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5169000" y="1468875"/>
            <a:ext cx="3516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Спокойный тон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4821000" y="1688450"/>
            <a:ext cx="3864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Начать стоит с голоса: спокойный тон снижает напряжение и помогает другим слышать смысл, а не резкость. Даже короткая фраза, сказанная без давления, делает общение легче.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693875" y="691275"/>
            <a:ext cx="8126700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человек влияет на атмосферу
</a:t>
            </a:r>
            <a:endParaRPr lang="en-US" sz="2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3250" y="1788242"/>
            <a:ext cx="8237400" cy="29045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наблюдения за атмосферой
</a:t>
            </a:r>
            <a:endParaRPr lang="en-US" sz="2100" dirty="0"/>
          </a:p>
        </p:txBody>
      </p:sp>
      <p:sp>
        <p:nvSpPr>
          <p:cNvPr id="7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93870" y="1179955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мини-упражнения: выбрать элементы среды и связать их с ощущениями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1775" y="1425917"/>
            <a:ext cx="7962600" cy="21150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2: смена настроения
</a:t>
            </a:r>
            <a:endParaRPr lang="en-US" sz="2100" dirty="0"/>
          </a:p>
        </p:txBody>
      </p:sp>
      <p:sp>
        <p:nvSpPr>
          <p:cNvPr id="10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91775" y="3680746"/>
            <a:ext cx="23760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и шум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591775" y="3997700"/>
            <a:ext cx="23760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разговор можно сыграть по-разному: в тишине он звучит спокойнее, а в шуме — заметно напряжённее. Сравнение помогает увидеть, что фон меняет смысл сказанного.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6178375" y="3680746"/>
            <a:ext cx="23760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 первым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178375" y="3997700"/>
            <a:ext cx="23760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обсудить, какой параметр заметили первым: свет, звук или поведение людей. Такой разбор учит замечать, как небольшие изменения быстро перестраивают общее ощущение.
</a:t>
            </a:r>
            <a:endParaRPr lang="en-US" sz="800" dirty="0"/>
          </a:p>
        </p:txBody>
      </p:sp>
      <p:sp>
        <p:nvSpPr>
          <p:cNvPr id="15" name="Text 6"/>
          <p:cNvSpPr txBox="1"/>
          <p:nvPr/>
        </p:nvSpPr>
        <p:spPr>
          <a:xfrm>
            <a:off x="3385075" y="3680746"/>
            <a:ext cx="23760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тона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3385075" y="3997700"/>
            <a:ext cx="23760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Дружелюбный голос и открытая поза делают сценку теплее даже без изменения текста. Иногда именно интонация сильнее всего влияет на то, как воспринимается ситуация.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3250" y="558875"/>
            <a:ext cx="5079600" cy="17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зависит и от нас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55750" y="3222900"/>
            <a:ext cx="3702600" cy="126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не возникает сама по себе: её создают место, правила и люди вокруг. Если замечать детали и менять поведение к лучшему, можно сделать любое пространство спокойнее и добрее.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2026-07-26T11:26:14Z</dcterms:created>
  <dcterms:modified xsi:type="dcterms:W3CDTF">2026-07-26T11:26:14Z</dcterms:modified>
</cp:coreProperties>
</file>