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Познание: как человек понимает мир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знание, чем оно проверяется и почему ошибается человек?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обществознанию тема познания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отличаем факт от мнения, проверяем источники и оцениваем, насколько выводы зависят от эмоций, интересов и качества 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как вид человеческой деятельности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результатами становятся представления, понятия, суждения, умозаключения и теории, которые позволяют объяснять явления и прогнозировать их развитие.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познание влияют память, мышление, речь и социальный опыт; язык, обучение и культура помогают передавать знания и уточнять 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не сводится к пассивному восприятию: человек активно выделяет в реальности значимое, сопоставляет факты и строит осмысленную картину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 и объект познания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познаёт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Субъектом познания может быть отдельный человек, группа или научное сообщество. От его целей, подготовки и используемых средств зависит глубина и точность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выступает предмет, явление или процесс, на который направлено исследование. Одно и то же явление раскрывается по-разному в учебе, лаборатории и при работе с цифровыми источниками.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познания: от ощущений к теории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переход от непосредственного опыта к более абстрактному и обобщающему мышлению.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сильнее роль обобщения, логики и объяснения связей между явлениями.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 и философия, школьный курс; схема уровней познания.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Чувственное познание и его формы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фиксирует отдельные свойства предметов и явлений: цвет, звук, вкус, запах, температуру или форму, то есть дает первичный материал для знания.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объединяет несколько ощущений в целостный образ объекта. Оно позволяет увидеть предмет не как набор признаков, а как единое целое.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сохраняет образ в памяти без непосредственного контакта с предметом. Однако чувственное познание не раскрывает скрытые причины и закономерности.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познание и его результаты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выделяет существенные признаки и помогает обобщать множество единичных случаев, делая знание более точным и устойчивым.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Суждение устанавливает связь между понятиями и утверждает или отрицает что-либо о предмете, формируя основу для осмысленного вывода.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Умозаключение выводит новое знание из уже известных положений. Оно лежит в основе доказательства, объяснения и научного рассуждения.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рационального познания становятся теории и закономерности, которые позволяют объяснять явления и предвидеть их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Чувственное и рациональное познание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уровни познания дополняют друг друга в получении 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Чувственное познание дает непосредственный материал, а рациональное — объяснение, обобщение и логические выводы.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 философии.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научное знание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научного исследования и проверки гипотезы.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как критерий истины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объединяет производство, эксперимент, общественную деятельность и повседневный опыт. Если знание работает в реальных условиях и дает ожидаемый результат, оно получает подтверждение.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проверяет теорию в действии: инженерный расчет — в конструкции, медицинскую гипотезу — в исследовании, социальное решение — в его последствиях для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ошибок в познании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усиливаются, когда человек не перепроверяет выводы и полагается на первое впечатление или удобные объяснения.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не только с нехваткой знаний, но и с их искажённой обработкой.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познания; условные доли для визуализации, 2025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Истина, заблуждение и мнение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 — это знание, которое соответствует объекту и выдерживает проверку практикой, логикой и повторяемым опытом. Оно не зависит от личных предпочтений и должно быть обосновано.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Заблуждение возникает непреднамеренно: человек может неверно понять данные, сделать поспешный вывод или принять недостаточно проверенную информацию. Ошибка не равна лжи, но требует исправления.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выражает субъективную оценку и может оказаться как верным, так и ошибочным. В отличие от научного вывода, оно не всегда предполагает строгую доказательность и воспроизводимость.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ненаучное знание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строится на фактах, проверяемых методах и логической связи между выводами. Оно стремится не только описать явление, но и объяснить его закономерности.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Обыденные представления помогают ориентироваться в повседневной жизни, но часто опираются на личный опыт, традицию и привычные объяснения, не проходя строгой проверки.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знание передаёт мир через образ, символ и эмоциональное переживание. Оно раскрывает смысл и ценности, но не ставит целью доказательство.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знание основывается на вере и духовной традиции. Оно отвечает на вопросы смысла и нравственности, поэтому отличается от науки способом обоснования.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познания и их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формы познания получают знания, проверяют их и используют в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Обыденное, художественное и религиозное знание по-своему отражают мир, но научное знание предъявляет самые строгие требования к проверке.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 философии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 движется от факта к выводу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научного исследования: от фиксации явлений к проверяемому объяснению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познавательных умений у старшеклассников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старшим классам особенно заметно растёт умение работать с источниками, сопоставлять позиции и аргументировать собственный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 накопления фактов к самостоятельной оценке информации и логическому обоснованию позиции.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 визуализации возрастной динамики познавательных умений, 2025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206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познании в цифровую эпоху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доверять сообщению, важно узнать автора, дату публикации и первоначальный контекст. Это помогает отличить первичную информацию от пересказа, ошибки или намеренной подмены фактов.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манипуляции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заголовки, резкие оценки и давление на чувства часто подталкивают к поспешным выводам. Критическая пауза перед реакцией снижает риск принять манипулятивный материал за достоверный.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версий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возникает, когда данные сверяются в нескольких независимых источниках. Совпадение фактов повышает доверие, а расхождение требует дополнительной проверки и уточнения деталей.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недостоверности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автора, ссылки на источники и даты, а также категоричный тон без доказательств — сигналы, что материал нужно перепроверить, а не пересылать дальше.
</a:t>
            </a:r>
            <a:endParaRPr lang="en-US" sz="1303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информационного шума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важно уметь отбирать значимое и не теряться в потоке сообщений. Помогают цель чтения, точные запросы и привычка отделять факты от интерпретаций.
</a:t>
            </a:r>
            <a:endParaRPr lang="en-US" sz="11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и учебная успешность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умеет задавать точные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истории он не ограничивается пересказом параграфа, а ищет причины событий и связи между ними. Такой подход помогает делать краткий, но содержательный конспект и увереннее отвечать на экзамене.
</a:t>
            </a:r>
            <a:endParaRPr lang="en-US" sz="90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превращается в аргумент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обществознанию школьница выделяет тезис, доказательства и примеры, а затем сравнивает разные точки зрения. Благодаря этому она пишет развернутый ответ, а не набор случайных фактов.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вместо заучивания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по естественным наукам ученик не просто запоминает формулу, а проверяет её на опыте и объясняет результат. Связь теории и практики делает знания прочнее и показывает, зачем нужен анализ.
</a:t>
            </a:r>
            <a:endParaRPr lang="en-US" sz="9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зрелого познания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познание начинается с уважения к фактам: человек не подгоняет действительность под удобный вывод, а проверяет сведения и сопоставляет разные источники, прежде чем сделать заключение.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опирается на логику и умение выстраивать причинно-следственные связи. Такой подход помогает отличать убедительное объяснение от красивой, но слабой версии.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человек готов пересматривать позицию, если появляются новые данные. Гибкость мышления здесь важна не меньше, чем уверенность, потому что истина требует уточнения.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познание особенно ценно в учёбе, общении и цифровой среде: оно снижает влияние слухов, развивает самостоятельность и помогает принимать более ответственные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делает человека и общество сильнее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человек умеет проверять сведения, сопоставлять факты и исправлять ошибки, тем увереннее он понимает мир. Познание превращает информацию в осмысленное знание и поддержку ответственных решений.
</a:t>
            </a:r>
            <a:endParaRPr lang="en-US" sz="13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2026-05-25T14:31:17Z</dcterms:created>
  <dcterms:modified xsi:type="dcterms:W3CDTF">2026-05-25T14:31:17Z</dcterms:modified>
</cp:coreProperties>
</file>