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«Тайна цены»: сказка Е. Пермяка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Пермяк раскрывает: настоящая стоимость вещи рождается из труда, умения и честности мастера.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Пермяк и чтение в школе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Пермяк писал короткие поучительные произведения для детей и подростков. В них звучат темы труда, мастерства, ответственности и доброты. Для шестого класса «Тайна цены» особенно полезна: вывод связан с покупками и уважением к работе людей.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литературной сказки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«Тайна цены» — литературная сказка: в ней нет волшебных превращений, зато есть образный смысл. Обычная вещь становится поводом для разговора о цене и ценности.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держится на простой ситуации: предмет «обсуждает» свою стоимость. Благодаря этому мораль понятна без сложных объяснений — читатель сам делает вывод из событий.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задаёт вопрос: почему одно стоит больше другого? Сказка постепенно подводит к мысли, что ценность определяется не цифрой на ценнике, а тем, что скрыто внутри труда.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труда в центре сказки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ценность изделия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произведения связан с трудом человека, который создаёт вещь. Ценность зависит не только от материала: важны время работы, терпение, аккуратность и опыт мастера.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«увидеть труд»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художественного образа подойдут мастерская, рабочие руки, инструменты или готовое изделие. Такой визуальный ряд связывает текст с реальной жизнью: труд разных профессий выглядит по-разному, но в основе всегда качество.
</a:t>
            </a:r>
            <a:endParaRPr lang="en-US" sz="9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настоящая цена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ход: вопрос о цене → разговор о работе → понимание роли материала, времени и умения.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мысль сказки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сказки — подлинная ценность вещей и человеческого труда. В центре внимания не покупка сама по себе, а то, что стоит за созданием предмета.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такова: цена складывается не только из материала. Существенную роль играют мастерство, знания, усилия и ответственность мастера.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Дешевая вещь не всегда оказывается выгодной, если сделана небрежно или «на скорую руку». Плохое качество может быстро привести к поломке и разочарованию.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работа заслуживает уважения даже тогда, когда ее цена кажется высокой. В ней видно отношение к делу: честное и внимательное.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5650" y="1774375"/>
            <a:ext cx="252900" cy="25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значение для сюжета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53475"/>
            <a:ext cx="299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Персонаж-«вопрос»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задаёт вопросы и учится понимать мир взрослых. Через его взгляд читатель замечает, что привычная вещь может иметь скрытый смысл и неожиданную причину цены.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20950" y="2353475"/>
            <a:ext cx="299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как носитель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показывает ценность своего дела: точность, умение и заботу о результате. Его разговор объясняет, почему качество и надежность важнее внешней видимости.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цена вещи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Материал, время, мастерство, аккуратность и честный труд формируют реальную цену предмета.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показывает труд человека: не только что сделано, но и как сделано — с умением, терпением и ответственностью.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Е. Пермяка «Тайна цены».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вещь по-настоящему ценной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 приоритет: труд и качество влияют сильнее, чем просто внешний эффект. Поэтому одинаковая покупная стоимость может скрывать разную ценность.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служит дольше и не подводит, это подтверждает правильный выбор. «Настоящая ценность» шире цифры на ценнике.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Е. Пермяка «Тайна цены» (раскрытие смысла через распределение составляющих).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сказки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между поверхностным взглядом и внимательным пониманием вещи. Снаружи предмет может выглядеть обычным, а цена — казаться слишком высокой или странной.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читатель начинает замечать, что внутри скрыты опыт мастера, его старание и время работы. Именно это объясняет различие цен у похожих внешне вещей.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спор приводит к главному: одинаковые по виду предметы могут иметь разную цену и разную ценность. Всё решает то, как сделана вещь и что в неё вложено.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профессии мастера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 и тёплая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мастерской сапожника слышно, как работает время: шаг за шагом подгоняются детали, стежки ложатся ровно. Обычный ботинок становится надежным, потому что мастер не торопится и проверяет каждую мелочь. Именно такая аккуратность делает обувь удобной и долговечной.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Столяр: вещь держится на мастерстве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столяра в руках дерево перестаёт быть просто материалом. Он выбирает доску, вымеряет размеры и собирает изделие так, чтобы оно не шаталось и не разваливалось. Когда у работы есть терпение и ответственность, результат служит дольше — и ценность ощущается сразу в пользе.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 Пермяка простой и ясный: школьник легко понимает происходящее. Это поддерживают короткие фразы и бытовые описания, где предмет «говорит» о себе через действия и вопросы героев.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повторяющиеся мотивы: разговор о цене, удивление, уточнения. Эти повторы помогают читателю постепенно прийти к выводу, не «объясняя мораль в лоб».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Пермяк строит мораль на сюжете: нравственный вывод рождается из того, как персонажи рассматривают обычную вещь внимательнее, чем привыкли. Читатель следит за изменением отношения к предмету.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помогает удержать внимание: вещь воспринимается не как случайная покупка, а как итог чьей-то работы. Так сказка становится ближе к жизни и запоминается надолго.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открывается настоящая ценность вещи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понимания складывается из последовательных шагов — от вопроса о цене к оценке труда мастера.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609351"/>
            <a:ext cx="8784000" cy="14984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цена и настоящая цена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увидеть: число на ценнике не равно общей ценности вещи — настоящая ценность связана с трудом, качеством и сроком службы.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цена может быть низкой или высокой, но не всегда отражает пользу. Настоящая цена показывает, сколько сил вложено в работу и насколько она надежна.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Е. Пермяка «Тайна цены».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«Тайна» — не цифра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кажется, что цена — простая и понятная вещь: посмотрел на ярлык и всё ясно. Но название предупреждает: разгадка спрятана глубже, чем привычный взгляд.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ведёт к 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проходит через вопрос о стоимости и удивление. Постепенно разговор переводит внимание с внешнего на то, что стоит за изделием: чьи руки и какое старание.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Разгадка: цена как результат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понятно, что цена вещи — результат мастерства, терпения и честного отношения к делу. Поэтому ценность нельзя измерить только деньгами.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ценит сказка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показатели в этой шкале связаны с трудолюбием, честностью и ответственностью: именно они сильнее всего превращают работу в подлинную ценность.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нравственный идеал автора: работать хорошо, беречь результат и уважать чужой труд. Качество рождается из отношения к делу, а не из случайной «выгодности».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смысловым акцентам сказки Е. Пермяка «Тайна цены» (значения — условная передача текста, без числовых данных произведения).
</a:t>
            </a:r>
            <a:endParaRPr lang="en-US" sz="6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834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2187" y="2252750"/>
            <a:ext cx="197775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722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жизнью школьника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учебы — это старание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отметка появляется не сама по себе: она требует времени на подготовку, аккуратного выполнения заданий и внимательности к требованиям учителя. Это тоже «труд за результат».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имеют цену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выполнено аккуратно, а учебные вещи в порядке, видно уважение к работе. Даже небольшие дела требуют времени и ответственности — и потому становятся ценными.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Поделка своими руками учит видеть вложенное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Поделка или проект, сделанный самостоятельно, показывает усилия, которые не видно с первого взгляда. Сказка помогает оценивать не только внешний вид, но и надежность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выбор стоит между «быстро» и «добросовестно»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легко купить вещь, которая выглядит ярко и продаётся «быстро». Но такой выбор часто проверяется временем: как долго служит изделие, держится ли оно в работе. Сказка учит смотреть глубже — на труд и качество, а не на внешнее обещание.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Ручная работа и внимательность видны в результате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вещи по качеству, разница становится заметной: где крепко сделано, а где сделано «на один день». Сцены с мастерской в сказке напоминают школьнику, что внимательное отношение к деталям всегда отражается в результате и ценности.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остается актуальной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для читателя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увидеть ценность за предметом: за ним стоит работа человека. Когда научаешься смотреть глубже, иначе начинаешь относиться и к вещам, и к чужому труду.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стоимость связана с умением, терпением и добросовестностью. Она складывается из качества исполнения и надежности, поэтому «выгодно» бывает лишь то, что сделано честно и крепко.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формирует бережное отношение: вы аккуратнее обращаетесь с результатами труда и внимательнее оцениваете собственные усилия. Понимание ценности помогает уважать людей профессий.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 чем тайна цены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Пермяк показывает, что цена вещи не сводится к деньгам: в ней скрыты труд, мастерство, ответственность и честное отношение к делу. Для 6 класса это урок нравственного выбора и уважения к качеству.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2026-05-15T04:49:27Z</dcterms:created>
  <dcterms:modified xsi:type="dcterms:W3CDTF">2026-05-15T04:49:27Z</dcterms:modified>
</cp:coreProperties>
</file>