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красоте пустыни, гордости, неблагодарности и гибели живого мира.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Лермонтов. «Три пальмы»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поэма с восточными мотивами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Юрьевич Лермонтов (XIX век) писал о природе, человеке и чувствах. «Три пальмы» относится к зрелому творчеству поэта: восточный пейзаж, караван, оазис и пустыня создают атмосферу сказания.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50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456" y="3188538"/>
            <a:ext cx="374588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100" y="3231228"/>
            <a:ext cx="428400" cy="342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1988" y="1686040"/>
            <a:ext cx="321075" cy="42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сказание узнаётся по ярким картинам Востока: пустыня, ночь, костёр, караван. Эти детали делают историю похожей на легенду, где природа и события словно «оживают».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фон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восточного сказания — чему-то научить. В «Трёх пальмах» идея проста: красоту и жизнь нужно беречь, иначе даже маленькое неосторожное действие может привести к печальному финалу.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Поучительный смысл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сказании важны и люди, и окружающий мир. Караван и путники вмешиваются в жизнь оазиса, а пальмы становятся участниками событий, как будто чувствуют и рассуждают.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вокруг людей и природы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тишина усиливают напряжение: именно в тёмное время происходят решающие поступки. Лермонтов использует атмосферу, чтобы читатель сильнее почувствовал переход от покоя к беде.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времени и атмосферы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сюжет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таком тексте обычно короткая и понятная: герои быстро оказываются в ключевой ситуации. Так устроены «Три пальмы»: всё подводит к одному важному нравственному выводу.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восточное сказание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и оазис как главные картины поэмы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Пустыня: суровое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показана жаркой, безмолвной и суровой. Там всё кажется медленным и тяжёлым, словно жизнь должна «бороться» за право существовать. Такая картина усиливает контраст с тем, что появляется рядом.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и пальмы: надежда и хрупкость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становится редким островком жизни среди песков. Три пальмы растут у воды и тени, поэтому их образ связывается с надеждой и красотой. Но эти дары природы хрупки и легко теряются.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поэмы в кратком виде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есть оазис и три пальмы. Это место кажется живым и спасительным: рядом вода и тень, поддерживающие жизнь.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среди пустыни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Разводится костёр, деревья погибают. Затем источник пересыхает, а оазис становится мёртвым — остаётся пустое и безжизненное место.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итог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к оазису приходит караван уставших путников. Люди отдыхают под пальмами и используют воду, не думая о последствиях для их мира.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каравана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Пальмы начинают жаловаться и мечтать о более значительной участи. Их размышления показывают, что даже красота может казаться «недостаточной».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пальм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появления оазиса до полного исчезновения 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Пальмы говорят и будто думают, как люди: они жалуются, мечтают, рассуждают о своей судьбе. Так Лермонтов делает природу участником истории, а не просто фоном.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недовольство показывает знакомую ситуацию: иногда герой не замечает то, что уже имеет. Красота и жизнь рядом могут казаться «обычными», хотя именно они спасают.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трёх пальм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в образах — ценность тишины и дара существования. Поэма подталкивает читателя бережно относиться к жизни, даже если она кажется спокойной и «тихой».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 в поэме — группа усталых людей, которые пересекают пустыню. Их состояние понятно: они хотят отдохнуть и переждать опасную часть пути.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Путники используют тень пальм и воду из источника. В моменте их поступки выглядят естественными, но поэма показывает: даже нужные действия могут причинить вред живому миру.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 и путники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караван становится причиной гибели и пальм, и источника. Так Лермонтов подчёркивает ответственность: человек должен помнить, что его удобство может стоить жизни другим.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тревожным становится костёр. Огонь, который согревает людей, влечёт разрушение для природы, ведь пальмы слишком близко к пламени и не могут «спасти»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противопоставления в поэме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пары в тексте — «красота/разрушение» и «жизнь/гибель»: они сменяют друг друга быстро и делают финал особенно тяжёлым.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разрушение нарастает шаг за шагом, противопоставления складываются в один вывод: без бережности жизнь легко теряется.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смысловых пар, выделенных по содержанию поэмы «Три пальмы» (качественная интерпретация, без численных данных из внешних источников).
</a:t>
            </a:r>
            <a:endParaRPr lang="en-US" sz="11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тексте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использует олицетворение: пальмы и природа будто действуют и переживают вместе с героями. Благодаря этому читатель воспринимает пустыню как живое пространство, а не декорацию.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работает как усилитель: спокойное начало и спокойные надежды резко превращаются в трагический финал. Переход от «тихого» состояния к гибели особенно впечатляет и удерживает внимание.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эпитетов, которые помогают почувствовать характер местности: жар пустыни, редкость оазиса, красоту тени. Эти слова делают образы яркими и запоминающимися даже без сложных объяснений.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96554"/>
            <a:ext cx="4348200" cy="2468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их значение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строит смысл через цепочку образов: красота и жизнь становятся уязвимыми, когда к ним относятся бездумно. Каждый элемент картины природы работает как напоминание о цене разрушения.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живое пространство легко уничтожить, если не беречь его — даже «временные» действия оставляют необратимые последствия.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смыслов по тексту поэмы М. Ю. Лермонтова «Три пальмы».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Пальмам кажется, что они «незаметны» и слишком тихо живут. Лермонтов показывает: такое недовольство может заслонить реальную ценность рядом и привести к трагедии.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пальмы хотят большей значимости и начинают сомневаться в ценности своей спокойной жизни.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М. Ю. Лермонтова «Три пальмы» (трое пальм как главные говорящие образы).
</a:t>
            </a:r>
            <a:endParaRPr lang="en-US" sz="13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света, тени и огня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мир будто застыл под жарким небом: пустыня давит безмолвием, а тень воспринимается как редкая награда. На этом фоне оазис кажется настоящим островком жизни. Свет становится испытанием — он подчёркивает, насколько хрупким бывает спасение.
</a:t>
            </a:r>
            <a:endParaRPr lang="en-US" sz="987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Полуденный зной: тишина пустыни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костра разрастается и превращает уютный привал в роковой момент. Пламя разрушает то, что поддерживало жизнь: пальмы, а затем и источник. В образах света и огня видно резкое смещение настроения — от надежды к необратимой утрате.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костра: переход от спокойствия к гибели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ночь, меняется ощущение времени: караван останавливается, путники отдыхают. Тень пальм и вода оазиса дают спокойствие тем, кто устал идти. Но тишина ночи скрывает опасность: отдых становится причиной, о которой никто не задумывается заранее.
</a:t>
            </a:r>
            <a:endParaRPr lang="en-US" sz="978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тишина: тень пальм как передышка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природы и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поэме показана не как декорация, а как живой, уязвимый мир: оазис кормит надеждой, а пустыня испытывает. Это задаёт серьёзный тон всему рассказу.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напоминает: бережное отношение к природе — не «вежливость», а понимание последствий. Живое пространство легко потерять, а вернуть прежнюю жизнь бывает уже невозможно.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рождается из сочетания невнимательности и разрушения: костёр, который нужен на отдых, превращается в угрозу. Так сила становится необдуманной, а значит — опасной.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пользоваться дарами природы, но у него всегда есть мера и ответственность. В произведении действия людей в минуту усталости становятся причиной беды для окружающего мира.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поэме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графике рост напряжения не «по времени», а по смыслу: спокойствие природы уступает место тревоге, когда действия людей становятся разрушительными.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 связана с гибелью пальм и источника: именно здесь финал ощущается как максимальная потеря — пустота приходит вместо жизни.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тексту поэмы М. Ю. Лермонтова «Три пальмы»; значения условные, отражают динамику настроения и опасности.
</a:t>
            </a:r>
            <a:endParaRPr lang="en-US" sz="11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поэмы остаётся мёртвый оазис и высохший источник. Финал делает очевидным: разрушение живого мира превращает пространство в пустоту и лишает его будущего.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финала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подводит к размышлению о цене неосторожности: одно невнимательное вмешательство запускает цепочку, остановить которую уже нельзя. Поэтому урок финала звучит особенно строго.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касается не только трёх пальм. Уходят из картины целостность и возможность жизни — как будто исчезает сама среда, в которой природа могла продолжать существовать.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650" y="1686040"/>
            <a:ext cx="321075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легко запомнить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невелика, и события считываются быстро: оазис, жалоба пальм, караван, костёр, гибель. Благодаря ясному ходу рассказа главный смысл остаётся в памяти надолго.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выглядит наглядно: люди приходят отдохнуть, но их действия вредят живому. Такой конфликт легко обсудить и пересказать, не теряя связности.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«сценический» конфликт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Выразительный трагический итог делает поэму ударной. Когда оазис и источник исчезают, читатель сразу понимает, к чему приводит утрата бережности — и не забывает этот вывод.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финальный акцент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Пустыня, тень пальм, ночной привал и огонь костра создают сильные картинки. Эти контрасты помогают представить настроение поэмы как последовательность сменяющихся ощущений.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Запоминающиеся образы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597" y="1477975"/>
            <a:ext cx="3496605" cy="27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Микротемы для анализа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Микротемы помогают разложить поэму на шаги: от появления жизни в пустыне до её гибели и общего вывода о гордости, неблагодарности и бережном отношении к жизни.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микротем показывает причинно-следственную связь: недооценка жизни и небрежные действия приводят к трагедии, а финал закрепляет нравственный урок.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деление по ключевым эпизодам поэмы «Три пальмы».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часто звучат темы одиночества и внутренней сложности человека: герой может ощущать себя отделённым от мира. Такое чувство усиливает драматизм и придаёт переживаниям глубину.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значима красота природы: она притягивает и вдохновляет, но нередко подчёркивает контраст между мечтой и реальностью. В «Трёх пальмах» это видно особенно ясно по тёплому свету оазиса и холодной пустыне.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встречаются у Лермонтова ещё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«Три пальмы» легко узнаются среди других произведений Лермонтова: одинокие образы природы, печальный итог и нравственный смысл создают цельную интонацию. Сказание остаётся понятным и запоминающимся.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и темы свободы и грусти: стремление к иному иногда сталкивается с пределами жизни. Поэма перекликается с этим настроением через жалобы пальм и их желание иной судьбы, которое оборачивается бедой.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«Три пальмы» — восточное сказание о красоте, гордости и ответственности. Лермонтов показывает, что даже прекрасный уголок природы можно потерять из-за недовольства, неосторожности и разрушения.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поэме «Три пальмы»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2026-05-12T21:03:04Z</dcterms:created>
  <dcterms:modified xsi:type="dcterms:W3CDTF">2026-05-12T21:03:04Z</dcterms:modified>
</cp:coreProperties>
</file>