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рассказ по рисунку: как картинка превращается в историю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видеть главное и превращать рисунок в связный рассказ.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полезно рассказывать по рисунку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третьеклассник внимательно смотрит на картинку, он учится замечать героев, действия и детали. Это помогает строить понятный текст, расширять словарь и соединять предложения так, чтобы история звучала живо и логично.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внимательно рассматривать рисунок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— центр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определить, кто или что сразу привлекает внимание. Именно центральный объект часто подсказывает главную тему будущего рассказа.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— место и обстановка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рассматривают, где происходит действие, какая вокруг погода, время суток и что находится рядом. Эти детали создают фон истории.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Потом — подсказки для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детали помогают догадаться, что было раньше и что может случиться дальше. Так рассказ получается не случайным, а последовательным.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изображён на рисунке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могут быть дети, взрослые, животные или несколько героев сразу. Важно понять, кто из них главный и какую роль он играет в событии.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помогают описать персонажей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подходят точные слова: какой у героя возраст, одежда, поза и настроение. Такие детали делают образ ясным, а рассказ — более живым и понятным.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событие на картинке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рассказа должно быть одно главное действие. Это может быть игра, прогулка, помощь, находка или маленькое приключение, которое сразу задаёт сюжет.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выбрать главное событие, текст не распадается на отдельные предметы. Тогда все предложения работают на одну мысль и помогают читателю следить за историей.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написанием полезно спросить себя: что здесь самое важное? Ответ на этот вопрос помогает не отвлекаться на мелочи и сохранить цельность рассказа.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453" y="1723767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0034" y="3141350"/>
            <a:ext cx="640238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когда происходит действие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школа, двор, парк или улица сразу задают фон истории. Читателю легче представить картину, когда он понимает, где всё происходит и что окружает героев.
</a:t>
            </a:r>
            <a:endParaRPr lang="en-US" sz="144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день, дождь, снег или ветер добавляют важные подробности. Они помогают понять, какая атмосфера у рисунка: тёплая, спокойная, бодрая или немного суровая.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день или вечер помогают почувствовать, когда происходит событие. Время суток влияет на настроение рассказа и делает описание точнее и интереснее.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предметы и природные детали подсказывают, как выглядит место действия. Они не должны перегружать текст, но помогают сделать его более наглядным.
</a:t>
            </a:r>
            <a:endParaRPr lang="en-US" sz="136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работы над рассказом по рисунку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упустить главное и построить связный текст.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рассказа: первые фразы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знакомит читателя с героями и местом действия. Оно должно быть простым и понятным, чтобы сразу стало ясно, о чём будет история.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помогают вступления вроде «Однажды…», «На картинке мы видим…», «В ясный день…». Такие фразы мягко открывают рассказ и задают его тон.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не нужно рассказывать всё сразу. Достаточно коротко представить обстановку и подвести читателя к главному событию, как будто открыть дверцу в историю.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часть: что происходит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рассказывают само событие. Герои что-то делают, движутся, смотрят, разговаривают, помогают или удивляются. Именно здесь история становится по-настоящему интересной.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текст был живым, нужны глаголы: идёт, бежит, держит, ищет, улыбается, наклоняется. Они показывают действия и не дают рассказу стоять на месте.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связи предложений полезны слова сначала, потом, вдруг, после этого, поэтому. Они помогают читателю легко следить за ходом событий, как по маленькой дорожке.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пересказывать всё подряд. Лучше выбрать главное действие и показать, как оно развивается. Тогда основная часть будет ясной, стройной и без лишней 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рассказа: чем всё завершилось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нужно показать итог события: чем закончилась игра, помог ли кто-то герою, была ли найдена потерянная вещь. Так история получает ясное завершение и не обрывается на полуслове.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конец оставляет понятное настроение: радость, облегчение, удивление или спокойствие. Он как вежливое «до свидания» от рассказа — коротко, ясно и без недосказанности.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47" y="1694650"/>
            <a:ext cx="640238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9191" y="1694650"/>
            <a:ext cx="548775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847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116" y="3206828"/>
            <a:ext cx="750900" cy="600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для связного текста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сначала, потом, затем и наконец помогают не перепутать, что было раньше, а что позже. С ними рассказ звучит как аккуратная дорожка из шагов, а не как хаотичный бег по кругу.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всё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слева, справа, рядом, вдалеке, наверху и внизу подсказывают, как расположены предметы на рисунке. Читатель быстрее представляет картинку и словно сам смотрит на неё вместе с автором.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вдруг помогает показать, что в истории что-то изменилось. Благодаря ему текст становится живее: спокойно шло, и вдруг случилось важное событие, которое сразу привлекает внимание.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частями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после этого и поэтому соединяют предложения в один понятный рассказ. Они помогают читателю не терять нить истории и спокойно переходить от одного эпизода к другому.
</a:t>
            </a:r>
            <a:endParaRPr lang="en-US" sz="14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Подбирайте точные слова для предметов и героев: не просто кот, а пушистый кот; не просто шарф, а тёплый шарф. Так картинка сразу становится яснее и выразительнее.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прилагательные, которые помогают увидеть размер, цвет и форму. Яркий мяч, высокий забор, быстрый бегун — такие слова делают описание живым и помогают не путать предметы.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добавлять сравнения, если они помогают понять образ. Например, шарф может быть мягким, как облачко, а бегун — быстрым, как ветер. Главное, чтобы сравнение было уместным и понятным.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повторяйте одно и то же слово слишком часто. Лучше заменить его близким по смыслу словом, чтобы рассказ звучал аккуратнее, богаче и было приятно читать каждое предложение.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рассказ точнее и интереснее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потерять главную мысль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Отберите только те предметы и героев, которые помогают понять сюжет. Лишние подробности лучше оставить в стороне, чтобы читатель не отвлекался и легко следил за ходом рассказа от начала до конца.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себя простым вопросом: что самое важное на этой картинке? Если ответ ясен, значит, главная мысль найдена. Тогда текст получится стройным, понятным и не потеряет смысл.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на рисунке самое важное. Если выбрать главное событие, рассказ не расползётся на множество мелких деталей и будет звучать как настоящая история, а не набор наблюдений.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Радостная прогулка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дети бегут по дорожке и смеются, а рядом летит яркий мяч. Солнечный свет и лёгкие движения сразу создают весёлое настроение. В рассказе его можно передать словами: радостно, весело, с улыбкой.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вечер в парке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скамейке сидит девочка с книгой, а вокруг тихо шелестят деревья. Небо уже становится розовым, и рисунок кажется очень спокойным. В тексте подойдут слова: тихо, спокойно, с интересом, без спешки.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настроение рисунка превращается в настроение рассказа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самопроверка помогает увидеть, всё ли в тексте на своём месте и не потерялась ли главная мысль.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 составлении рассказа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текст получается слишком коротким, и тогда он больше похож на ответ одним словом. Чтобы рассказ стал интереснее, нужно добавить начало, событие и понятный конец.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простое перечисление предметов без истории. В этом случае помогают вопросы к рисунку: кто это, что делает, где находится и что произошло потом.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одного и того же слова делает текст скучным. Лучше заранее подобрать несколько подходящих слов, чтобы предложение звучало по-разному, но смысл оставался точным и ясным.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пропущено главное событие, рассказ теряет смысл. Поэтому важно сначала найти центр картинки, а потом проверить, все ли предложения связаны с этой главной мыслью.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простого плана по рисунку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Кто изображён и где происходит действие. Затем можно сразу назвать место и героев, чтобы читатель легко представил картинку и понял, о ком будет история.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Что произошло сначала, потом и чем всё закончилось. Такой порядок помогает не перепутать события, а рассказ делает стройным, как аккуратно собранный конструктор.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1497" y="1691638"/>
            <a:ext cx="457313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рассказ живым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засмеялся, удивился, обрадовался и испугался помогают показать чувства героя. Благодаря им персонаж не кажется неподвижным рисунком, а становится живым участником маленькой истории.
</a:t>
            </a:r>
            <a:endParaRPr lang="en-US" sz="1332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звуковые детали, например шуршание листьев или тихий смех, делают описание объёмнее. Они помогают представить не только то, что видно, но и то, что слышно вокруг.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наклонился, побежал, осторожно взял и посмотрел передают действия очень точно. Читатель словно видит, как герой двигается, и следит за ним без скуки и остановок.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цвете и мелких подробностях оживляют картину: красный мяч, блестящие капли, светлое небо. Такие штрихи делают рассказ похожим на настоящий эпизод из жизни.
</a:t>
            </a:r>
            <a:endParaRPr lang="en-US" sz="13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каждому автору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 рисунку начинается с внимательного взгляда. Нужно заметить героев, место действия и главное событие, а не пытаться рассказать сразу всё, что попалось на глаза.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важно выстроить события по порядку и подобрать точные слова. Тогда текст будет понятным, без скачков и лишних повторов, словно аккуратная дорожка из предложений.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стоит проверить, есть ли у истории завершение. Если читатель понимает, что произошло и чем всё закончилось, значит, рассказ получился ясным и удачным.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рисунка — в настоящую историю!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рисунок может стать началом целого рассказа, если внимательно посмотреть, выбрать главное и соединить мысли по порядку. Тогда история получится понятной, живой и очень красивой.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2026-05-21T21:59:17Z</dcterms:created>
  <dcterms:modified xsi:type="dcterms:W3CDTF">2026-05-21T21:59:17Z</dcterms:modified>
</cp:coreProperties>
</file>