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путешествие в исторический музей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9050" y="4831325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359038" y="3105837"/>
            <a:ext cx="44259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Отправляемся туда, где вещи хранят память о прошлом.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Музей, где говорит прошлое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музей бережно хранит старинные предметы и помогает узнать, как жили люди раньше. Здесь работают специалисты, которые изучают, сохраняют и показывают вещи, ставшие частью истории.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идут в музей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4825" y="1508884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помогает не просто читать о прошлом, а рассматривать его своими глазами. По старым предметам можно заметить, как менялись привычки, одежда, игры и повседневная жизнь людей.
</a:t>
            </a:r>
            <a:endParaRPr lang="en-US" sz="1068" dirty="0"/>
          </a:p>
        </p:txBody>
      </p:sp>
      <p:sp>
        <p:nvSpPr>
          <p:cNvPr id="10" name="Text 3"/>
          <p:cNvSpPr txBox="1"/>
          <p:nvPr/>
        </p:nvSpPr>
        <p:spPr>
          <a:xfrm>
            <a:off x="1244825" y="2551966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жизнь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вещь подсказывает что-то важное: чем пользовались дома, что носили на работу, какие игрушки любили дети. Так история становится понятной и близкой, как будто она рядом.
</a:t>
            </a:r>
            <a:endParaRPr lang="en-US" sz="1068" dirty="0"/>
          </a:p>
        </p:txBody>
      </p:sp>
      <p:sp>
        <p:nvSpPr>
          <p:cNvPr id="11" name="Text 4"/>
          <p:cNvSpPr txBox="1"/>
          <p:nvPr/>
        </p:nvSpPr>
        <p:spPr>
          <a:xfrm>
            <a:off x="1244825" y="3595047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времена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легко заметить, что старинные вещи отличаются от современных. Такое сравнение помогает увидеть, как долго люди учились делать предметы удобнее, прочнее и красивее.
</a:t>
            </a:r>
            <a:endParaRPr lang="en-US" sz="10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залы музея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Витрины и стенды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залах стоят стеклянные витрины и стенды, где аккуратно размещены предметы. Так экспонаты хорошо видно, а их нельзя случайно повредить или уронить.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Таблички и подписи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вещами есть таблички с названиями и короткими объяснениями. Они помогают понять, что именно перед нами, и не потеряться среди множества интересных находок.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в музее обычно спокойное и неяркое. Это нужно для того, чтобы старинные вещи не портились от слишком сильного света и сохранялись дольше.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зала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часто можно увидеть план музея и номера залов. С ними легче понять, куда идти дальше, и не пропустить самые любопытные экспонаты.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вежливого посетителя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тихо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не нужно шуметь и бегать. Тихий голос помогает другим слушать экскурсовода, а самим экспонатам — оставаться в спокойствии, будто они тоже отдыхают.
</a:t>
            </a:r>
            <a:endParaRPr lang="en-US" sz="1469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трогаем руками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вещи очень хрупкие, даже если выглядят крепкими. Лучше смотреть на них глазами, потому что одно неосторожное прикосновение может оставить след или повредить поверхность.
</a:t>
            </a:r>
            <a:endParaRPr lang="en-US" sz="1330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вещи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Рюкзак, сумку и куртку стоит держать так, чтобы они не задевали витрины. В узком проходе даже маленькая невнимательность может стать большой неприятностью для музея.
</a:t>
            </a:r>
            <a:endParaRPr lang="en-US" sz="1469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Еду оставляем снаружи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Крошки, напитки и липкие руки совсем не друзья музейных предметов. Поэтому еду и воду оставляют за дверью, чтобы экспонаты были чистыми и безопасными.
</a:t>
            </a:r>
            <a:endParaRPr lang="en-US" sz="14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26257"/>
            <a:ext cx="353400" cy="31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41999"/>
            <a:ext cx="353400" cy="28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26292"/>
            <a:ext cx="353400" cy="31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экскурсия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
</a:t>
            </a:r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Экскурсия часто начинается у входа или в первом зале. Здесь гостей встречают, знакомят с маршрутом и объясняют, какие залы они увидят дальше.
</a:t>
            </a:r>
            <a:endParaRPr lang="en-US" sz="1325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экскурсовода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Экскурсовод говорит простыми словами, зачем нужны музейные предметы и почему они важны. Он помогает заметить то, что сначала можно не увидеть самостоятельно.
</a:t>
            </a:r>
            <a:endParaRPr lang="en-US" sz="131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 экскурсии любят искать мелочи: рисунок, форму, цвет, надпись или знак. Иногда именно маленькая деталь подсказывает самую интересную историю вещи.
</a:t>
            </a:r>
            <a:endParaRPr lang="en-US" sz="1354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осмотра полезно посмотреть на план музея и запомнить номера залов. Тогда путь по музею становится понятным, а впечатлений — ещё больше.
</a:t>
            </a:r>
            <a:endParaRPr lang="en-US" sz="129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привлекает внимание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Шлем, который помнит битвы
</a:t>
            </a:r>
            <a:pPr algn="ctr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шлем сразу притягивает взгляд: он блестит, будто только что вышел из кузницы, и кажется очень серьёзным. Такой предмет рассказывает о воинах, защите и далёких временах, когда оружие было частью повседневной жизни.
</a:t>
            </a:r>
            <a:endParaRPr lang="en-US" sz="980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монеты и маленькая тайна
</a:t>
            </a:r>
            <a:pPr algn="ctr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на вид письмо или набор старых монет может оказаться настоящей находкой. По ним можно узнать о семье, поездке, покупке или важном событии. Иногда именно такие вещи хранят самые личные истории прошлого.
</a:t>
            </a:r>
            <a:endParaRPr lang="en-US" sz="87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119" y="1422789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126" y="2783662"/>
            <a:ext cx="614400" cy="54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126" y="4055814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вещи рассказывают историю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15732" y="1347111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подсказывает возраст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 предмета можно догадаться, для чего он был нужен и к какому времени относится. У старинных вещей часто заметны особенности, которых почти не встретишь сейчас.
</a:t>
            </a:r>
            <a:endParaRPr lang="en-US" sz="838" dirty="0"/>
          </a:p>
        </p:txBody>
      </p:sp>
      <p:sp>
        <p:nvSpPr>
          <p:cNvPr id="11" name="Text 3"/>
          <p:cNvSpPr txBox="1"/>
          <p:nvPr/>
        </p:nvSpPr>
        <p:spPr>
          <a:xfrm>
            <a:off x="2215732" y="2680694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многое объясняет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металл, кожа и ткань сохраняются по-разному. Если знать, из чего сделан предмет, легче понять, как его использовали и почему он дошёл до наших дней.
</a:t>
            </a:r>
            <a:endParaRPr lang="en-US" sz="888" dirty="0"/>
          </a:p>
        </p:txBody>
      </p:sp>
      <p:sp>
        <p:nvSpPr>
          <p:cNvPr id="12" name="Text 4"/>
          <p:cNvSpPr txBox="1"/>
          <p:nvPr/>
        </p:nvSpPr>
        <p:spPr>
          <a:xfrm>
            <a:off x="2215732" y="3973379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и даты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Дата, подпись, герб или клеймо помогают узнать, где и когда вещь была создана. Такие маленькие отметки работают как подсказки в настоящем историческом расследовании.
</a:t>
            </a:r>
            <a:endParaRPr lang="en-US" sz="86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старинного предмета в музей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вещь становится музейным экспонатом и сохраняется для будущих поколений.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работают в музее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Экскурсовод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знакомит посетителей с коллекцией, рассказывает интересные факты и отвечает на вопросы. Благодаря экскурсоводу музейные вещи будто начинают говорить сами.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Хранитель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Хранитель следит, чтобы экспонаты были на своих местах и оставались в безопасности. Он помогает сохранять порядок, чистоту и бережное отношение к каждой вещи.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Реставратор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Реставратор укрепляет и чинит старинные предметы, чтобы они не разрушались дальше. Его работа похожа на очень аккуратный ремонт, только для вещей с историей.
</a:t>
            </a:r>
            <a:endParaRPr lang="en-US" sz="1175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сотрудник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сотрудник изучает документы, сравнивает предметы и уточняет их происхождение. Он как настоящий следопыт: ищет подсказки и собирает историю по частям.
</a:t>
            </a:r>
            <a:endParaRPr lang="en-US" sz="11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0" y="2373703"/>
            <a:ext cx="3802127" cy="2836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9074" y="2373825"/>
            <a:ext cx="3802127" cy="28367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на старых картинах и фотографиях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926797" y="1399484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уже изменился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старых фотографиях можно заметить узкие улицы, низкие дома, вывески и редкие повозки вместо машин. Если рядом поставить современный снимок того же места, сразу видно, как вырос город и как изменилась его жизнь. Это похоже на встречу двух эпох.
</a:t>
            </a:r>
            <a:endParaRPr lang="en-US" sz="910" dirty="0"/>
          </a:p>
        </p:txBody>
      </p:sp>
      <p:sp>
        <p:nvSpPr>
          <p:cNvPr id="9" name="Text 2"/>
          <p:cNvSpPr txBox="1"/>
          <p:nvPr/>
        </p:nvSpPr>
        <p:spPr>
          <a:xfrm>
            <a:off x="5411867" y="1399475"/>
            <a:ext cx="2836546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их повседневная жизнь
</a:t>
            </a:r>
            <a:pPr algn="ctr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картины и снимки рассказывают не только о зданиях, но и о людях. По одежде, школьной форме, головным уборам и даже по позам можно понять, как одевались, куда спешили и чем занимались жители в другое время.
</a:t>
            </a:r>
            <a:endParaRPr lang="en-US" sz="910" dirty="0"/>
          </a:p>
        </p:txBody>
      </p:sp>
      <p:sp>
        <p:nvSpPr>
          <p:cNvPr id="10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музей показывает время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Далёкое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самых древних витринах лежат наконечники стрел, украшения и простая посуда. Эти вещи напоминают, как люди охотились, готовили и защищались много веков назад.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вчера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появляются монеты, письма, часы и предметы домашнего быта. По ним видно, как развивались торговля, ремёсла и семейная жизнь.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Недавнее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знакомые экспонаты — школьные тетради, игрушки и фотографии прошлого века. Они помогают увидеть, как менялись учёба, игры и привычки детей.
</a:t>
            </a:r>
            <a:endParaRPr lang="en-US" sz="11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нравится детям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76876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Доспехи и шлемы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экспонаты сразу привлекают внимание: они большие, блестящие и выглядят как из сказки о рыцарях. Через них легко представить битвы, походы и смелых защитников.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469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и украшения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Монеты удобно разглядывать, а украшения всегда красивы и нарядны. Они помогают узнать, как люди торговали, чем гордились и какие узоры любили много лет назад.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30074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нравится искать знакомый предмет или символ, словно они маленькие исследователи. Игрушки, карты и модели кораблей делают музей похожим на увлекательную игру с подсказками.
</a:t>
            </a:r>
            <a:endParaRPr lang="en-US" sz="11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и школа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10175" y="1453284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экскурсии дети слышат новые понятия и учатся объяснять их своими словами. Так запоминаются слова «экспонат», «коллекция», «эпоха» и «реставрация».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10175" y="2658993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уроками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помогает лучше понять окружающий мир, чтение и историю. После визита школьные темы становятся живыми, потому что их можно увидеть не только в учебнике.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10175" y="3864699"/>
            <a:ext cx="33522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рассматривают предметы внимательно, делают пометки и задают вопросы. Такой поиск помогает развивать память, любопытство и умение замечать важные детали.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хранения музейных предметов в музеях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музейные предметы не разрушались, их защищают от этих трёх опасностей и хранят в особых условиях.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врага для старинных вещей — влага, пыль и яркий свет.
</a:t>
            </a:r>
            <a:endParaRPr lang="en-US" sz="31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открытия после экскурсии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6175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экспонат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визита ребёнок может выбрать один предмет, который запомнился сильнее всего. Иногда именно он открывает целую историю о людях, времени и их занятиях.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3320" y="2211516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факт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неожиданный факт помогает лучше удержать в памяти весь поход в музей. Например, ребёнок узнаёт, из чего делали вещи и почему они сохранились.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70454" y="2211500"/>
            <a:ext cx="2540100" cy="14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вспомнить хотя бы одно правило, экскурсия уже стала полезной. Тихий голос, аккуратные руки и внимательность помогают сохранить музей для всех посетителей.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Музейный сувенир и домашняя память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1100" y="168070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 как напоминание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билетик легко потерять, но если его сохранить, он сразу возвращает в музейный день. Он напоминает, что путешествие в прошлое действительно состоялось.
</a:t>
            </a:r>
            <a:endParaRPr lang="en-US" sz="1263" dirty="0"/>
          </a:p>
        </p:txBody>
      </p:sp>
      <p:sp>
        <p:nvSpPr>
          <p:cNvPr id="11" name="Text 3"/>
          <p:cNvSpPr txBox="1"/>
          <p:nvPr/>
        </p:nvSpPr>
        <p:spPr>
          <a:xfrm>
            <a:off x="531100" y="2653618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из музея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с изображением экспоната или здания помогает поделиться впечатлением с близкими. Она словно переносит кусочек музея домой и делает память о визите ярче.
</a:t>
            </a:r>
            <a:endParaRPr lang="en-US" sz="1263" dirty="0"/>
          </a:p>
        </p:txBody>
      </p:sp>
      <p:sp>
        <p:nvSpPr>
          <p:cNvPr id="12" name="Text 4"/>
          <p:cNvSpPr txBox="1"/>
          <p:nvPr/>
        </p:nvSpPr>
        <p:spPr>
          <a:xfrm>
            <a:off x="531100" y="362655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 блокноте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экскурсии сделать рисунок или короткую заметку, впечатления запомнятся лучше. Такой личный след превращает обычный поход в маленькое исследование.
</a:t>
            </a:r>
            <a:endParaRPr lang="en-US" sz="12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8788" y="1605459"/>
            <a:ext cx="311325" cy="35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помогают думать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сохранилось?
</a:t>
            </a:r>
            <a:pPr algn="l" indent="0" marL="0">
              <a:lnSpc>
                <a:spcPct val="115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предмет выглядит целым, а иногда — потёртым или сколотым. По следам времени можно понять, как его хранили, использовали и почему он дошёл до нас именно таким.
</a:t>
            </a:r>
            <a:endParaRPr lang="en-US" sz="1252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им пользовался?
</a:t>
            </a:r>
            <a:pPr algn="l" indent="0" marL="0">
              <a:lnSpc>
                <a:spcPct val="115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вещи был свой хозяин или мастер. Вопрос о человеке помогает представить повседневную жизнь, работу, праздники и даже привычки тех, кто жил раньше.
</a:t>
            </a:r>
            <a:endParaRPr lang="en-US" sz="1297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чего он был нужен?
</a:t>
            </a:r>
            <a:pPr algn="l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старые предметы понятны с первого взгляда. Когда узнаёшь их назначение, музейная вещь перестаёт быть загадкой и начинает рассказывать свою историю.
</a:t>
            </a:r>
            <a:endParaRPr lang="en-US" sz="1265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станет историей потом?
</a:t>
            </a:r>
            <a:pPr algn="l" indent="0" marL="0">
              <a:lnSpc>
                <a:spcPct val="115000"/>
              </a:lnSpc>
              <a:buNone/>
            </a:pPr>
            <a:r>
              <a:rPr lang="en-US" sz="1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сегодня вещи через много лет тоже могут оказаться в музее. Старый телефон, тетрадь или значок когда-нибудь будут рассказывать о нашей жизни.
</a:t>
            </a:r>
            <a:endParaRPr lang="en-US" sz="12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первого визита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64175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экскурсии ребёнок понимает, что история — это не только учебник. Она прячется в вещах, фотографиях и письмах, которые можно внимательно рассмотреть.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744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сравнивать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помогает замечать, чем прошлое отличается от настоящего. Так проще увидеть, как менялись одежда, дома, игры и работа людей.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30693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визита часто хочется спросить ещё больше: кто сделал вещь, кому она принадлежала и почему сохранилась. Именно такие вопросы делают историю интересной.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1395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вернуться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музей понравился, появляется желание прийти снова. Ведь в следующий раз можно открыть для себя новые экспонаты и новые маленькие тайны.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становится ближе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визит в исторический музей показывает, что прошлое можно увидеть своими глазами. Когда мы внимательно смотрим, тихо ведём себя и бережём старинные вещи, история становится понятной и очень живой.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2026-05-26T06:35:08Z</dcterms:created>
  <dcterms:modified xsi:type="dcterms:W3CDTF">2026-05-26T06:35:08Z</dcterms:modified>
</cp:coreProperties>
</file>