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П. Бажов: писатель Урала и сказов о мастерстве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народная речь и чудесные сказы о труде и таланте.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Бажов и почему его читают в школе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Бажов вырос на Урале, среди заводов, мастеров и народных рассказов. Его сказы легко читаются, помогают понять фольклор и учат видеть ценность труда, честности и доброты.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 будущего писателя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Бажова работал на заводе, поэтому будущий писатель с детства видел нелегкий труд рабочих и понимал, как устроена жизнь уральского поселка.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 духовном училище и семинарии помогла ему получить прочное образование. Позже впечатления детства стали основой сказов, где реальная жизнь соединяется с чудом.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знала песни, предания и семейные истории. Именно они пробудили у мальчика интерес к живому народному слову и к тому, как люди передают память.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П. П. Бажова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жизненный опыт привел Бажова к созданию знаменитых сказов.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Бажова появились в зрелые годы, после долгих наблюдений за жизнью людей и народными рассказами.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П. П. Бажове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 жизни и книгах Бажова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Заводской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Бажова Урал часто выглядит как мир заводских поселков, рудников и мастерских. Здесь слышен шум работы, а рядом с ним живут горы, леса и суровая красота природы. Такой пейзаж помогает почувствовать характер родного края.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 малахит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 его произведениях играют камни, малахит, медная руда и самоцветы. Эти детали создают яркий образ Урала как земли богатых недр. Через них писатель показывает, что красота природы тесно связана с трудом человека.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своего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сказах Бажова важны не только горы и камни, но и мастера: камнерезы, старатели, рабочие. Их руки, опыт и терпение делают уральский мир живым и узнаваемым. Именно поэтому для иллюстраций подходят и портрет писателя, и старый завод.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 и чем он отличается от сказки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Бажова похож на устный рассказ очевидца: в нем слышны разговорная речь, бытовые подробности и живая интонация, будто историю рассказывает старый уральский человек.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соединяет фольклор и литературу. Поэтому в сказах особенно заметны местный колорит, народный характер речи и уважение к опыту простых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обычной волшебной сказки, сказ часто опирается на реальные места, трудовые профессии и знакомую жизнь. Чудо в нем выглядит естественно и убедительно.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Бажова и время создания главных сказов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Бажов пришел к своим главным книгам после долгого жизненного опыта и внимательного наблюдения за народной речью.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чем глубже становилось знание народной жизни, тем увереннее оформлялись его знаменитые сказы.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П. П. Бажове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«Малахитовая шкатулка» — главная книга Бажова
</a:t>
            </a:r>
            <a:endParaRPr lang="en-US" sz="2641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объединил самые известные сказы и стал главным произведением Бажова. Именно после его выхода имя писателя прочно вошло в школьное и семейное чтение.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Книга-итог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появились самые известные персонажи Бажова — Хозяйка Медной горы, Данила-мастер, Серебряное копытце и другие. Они сделали уральские сказы по-настоящему знаменитыми.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любимые герои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особенно заметны камни, малахит, самоцветы и подземные богатства. Эти образы делают уральский мир ярким, узнаваемым и почти осязаемым для читателя.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уральских сокровищ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Бажов создавал свои сказы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устного народного рассказа к литературному сказу.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сказов и их значение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Данила-мастер показывает, что настоящий талант рождается вместе с терпением, вниманием к делу и постоянным стремлением сделать работу лучше, чем вчера.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Медной горы воплощает тайну уральских недр, красоту камня и строгую силу природы, которую человек не может подчинить, а должен уважать.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сказах персонажи проверяются поступками. Бажов показывает, что честность, уважение к труду и верность своему делу важнее внешнего успеха.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Серебряное копытце и Огневушка-поскакушка напоминают: чудо в сказах Бажова приходит не случайно, а откликается на доброту, смелость и чистое сердце.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Медной горы: образ силы и тайны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Медной горы охраняет уральские сокровища и проверяет человека на честность. В её образе чувствуется связь с природой, камнем и подземным богатством.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Хранительница недр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запоминается не только как сказочный образ, но и как символ строгой красоты. Она одновременно притягивает, удивляет и не подчиняется обычным правилам людей.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независимость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сказы Бажова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Бажов часто включает в речь героев народные выражения. Они делают текст живым и помогают сразу почувствовать мудрость простых людей.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Бажова звучат естественно и непринуждённо. Через них видно, как говорят уральские мастера, работники и сказители.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 местные слова создают уральский колорит. Благодаря им сказ становится похожим на услышанную в жизни историю.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Просторечные слова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 и уменьшительные формы делают повествование выразительным. С их помощью автор передаёт доброжелательность, иронию и уважение к труду.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сказы П. П. Бажова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чаще всего называют при знакомстве с творчеством Бажова. Они особенно заметны в школьном чтении и в культурной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сказы, где сильнее всего соединяются чудо, труд и нравственный выбор. Именно они сформировали узнаваемый образ Бажова.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перечню наиболее известных произведений П. П. Бажова в школьном и литературном чтении; данные для наглядного распределения составлены по частоте упоминания в учебных материалах.
</a:t>
            </a:r>
            <a:endParaRPr lang="en-US" sz="8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Бажова и их главные образы
</a:t>
            </a:r>
            <a:endParaRPr lang="en-US" sz="300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темы и образы становятся главными в самых известных сказах писателя.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сказах повторяются труд, честность и уважение к мастерству. Различаются сюжеты, но нравственный смысл остаётся общим.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П. П. Бажова и их общепринятые литературные характеристики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труда и мастерства
</a:t>
            </a:r>
            <a:endParaRPr lang="en-US" sz="3081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стать мастером, нужно учиться и не бояться неудач. Бажов показывает, что талант без терпения и старания не приносит настоящего результата.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ошибки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 ранних лет видят настоящую жизнь мастеров. Труд для них — не отвлечённая идея, а ежедневная необходимость и школа характера.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работой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сказа ценится не случайная удача, а честно заслуженное умение. Так труд становится мерой человека и главным признаком его внутренней силы.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настоящего мастерства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сказов Бажова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сказах часто переплетаются, поэтому один и тот же сюжет может говорить сразу о природе, труде и нравственном выборе.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 — труд и мастерство. Они объединяют остальные темы и помогают понять смысл чудесных событий.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наиболее известных сказов П. П. Бажова на основе школьного литературного чтения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сказы Бажова подходят для 5 класса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сказов понятны школьникам: в них есть приключение, выбор, награда и испытание. При этом события развиваются быстро, поэтому текст легко читать и обсуждать.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связаны с фольклором и историей Урала, поэтому расширяют кругозор. Ученик узнаёт, как в литературе соединяются народная традиция, природа и жизнь рабочих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Сказы помогают говорить о нравственных правилах без скучных объяснений. Честность, уважение к людям, старание и ответственность видны через поступки персонажей.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Бажова запоминаются сразу. Они не похожи друг на друга, но каждый показывает важную черту: смелость, доброту, трудолюбие или верность своему делу.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Бажове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книги рядом с читателем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городах Урала имя Бажова связано с музеями и библиотеками. Там хранят его книги, рассказывают о жизни писателя и показывают, как рождались уральские сказы. На выставках особенно заметны старые издания и знакомый образ «Малахитовой шкатулки».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 страницах и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Бажова, перед глазами возникают его портрет, зелёный малахит и уральский пейзаж. Эти образы помогают увидеть связь писателя с родной землёй и понять, почему его произведения до сих пор узнают сразу.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улицы и городская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помнят не только по книгам. Его именем названы улицы, школы и культурные учреждения, а в Екатеринбурге и других городах стоят памятники. Такие места напоминают, что Бажов сохранил в литературе образ родного края.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Бажов остаётся интересным сегодня
</a:t>
            </a:r>
            <a:endParaRPr lang="en-US" sz="2947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Сказы Бажова напоминают, что родной край важен для человека. Урал в его книгах становится не просто местом действия, а частью памяти и характера героев.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ценится старание, терпение и верность делу. Это близко современным школьникам, потому что показывает, как достигается настоящий результат.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Медной горы, Серебряное копытце и другие персонажи легко запоминаются. Их сказочность делает чтение интересным и помогает лучше понять смысл сюжета.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необычные образы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честность и ответственность важны в любом времени. Именно поэтому герои Бажова остаются понятными и близкими даже сегодняшнему читателю.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человеческие качества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П. Бажов: писатель Урала, которого читают и сегодня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Бажов превратил уральские предания в книги о труде, красоте и честности. Его сказы помогают увидеть, что настоящая ценность человека раскрывается в деле, характере и любви к родной земле.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2026-05-17T18:38:02Z</dcterms:created>
  <dcterms:modified xsi:type="dcterms:W3CDTF">2026-05-17T18:38:02Z</dcterms:modified>
</cp:coreProperties>
</file>