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дома и святого домашнего очага в романе М. А. Шолохова «Тихий Дон»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у Шолохова — это память рода, труд и нравственная опора семьи.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Казачий дом на фоне исторического перелома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«Тихий Дон» показывает, как война и революция испытывают на прочность привычный казачий уклад. Дом здесь — не только быт, но и центр семейной жизни, традиции и духовной устойчивости.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Пантелей Прокофьевич как хозяин и носитель традиции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Пантелей Прокофьевич мыслит дом прежде всего как хозяйство, которое должно быть крепким, упорядоченным и защищённым от беспорядка.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авторитет строится на труде, расчётливости и требовательности: старший мужчина обязан держать двор, семью и имя рода в строгих рамках.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семейная власть — не формальность, а ответственность за честь, порядок и устойчивость всего мелеховского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Мелеховых как пространство труда и достатка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двора определяется постоянной работой: каждый предмет, постройка и участок земли должны быть в надлежащем порядке.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прочность создаёт ощущение защищённости и позволяет семье сохранять самостоятельность даже в трудные времена.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бытовые детали Шолохов подчёркивает, что труд для казачьей семьи — основа не только благополучия, но и достоинства.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Достаток у Мелеховых связан не с излишеством, а с надёжными запасами, ухоженным скотом, исправным инвентарём и умелым распределением обязанностей.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Святой домашний очаг как нравственная ценность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домашний очаг противопоставлен миру насилия и распада: он хранит нравственную меру, когда вокруг рушится привычный порядок.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романе воспринимается как неприкосновенное пространство, где человек учится ответственности, уважению и внутренней сдержанности.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сохраняются память о предках, почитание старших и чувство долга, которые связывают поколение с поколением.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двора Мелеховых и его художественное значение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Мелеховых выглядит замкнутым и надёжным, словно защищённым от чужого мира. Основательность построек и собранность пространства создают впечатление прочного хозяйства, которое живёт по своим законам и держится на ежедневном труде семьи.
</a:t>
            </a:r>
            <a:endParaRPr lang="en-US" sz="729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Крепкий двор как знак укоренённости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изображении двора важны бытовые детали: утварь, постройки, скот, рабочий инвентарь. Они не просто создают фон, а показывают, что дом существует как живой организм, где всё подчинено заботе о порядке и сохранении достатка.
</a:t>
            </a:r>
            <a:endParaRPr lang="en-US" sz="845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Предметная насыщенность казачьего быта
</a:t>
            </a:r>
            <a:endParaRPr lang="en-US" sz="1181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двор у Шолохова говорят о людях не меньше, чем их поступки. По их виду чувствуется внутренняя дисциплина, привычка к труду и уважение к укладу, который веками складывался в донском казачьем мире.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Пространство, где виден характер семьи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образа дома в романе М. А. Шолохова «Тихий Дон»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Ценностные основы дома Мелеховых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устойчивость дома держится не на одном признаке, а на согласии нескольких опор.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основаниями мелеховского дома выступают труд и традиция; остальные элементы поддерживают его внутреннюю цельность.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97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семейная иерархия в казачьем мире
</a:t>
            </a:r>
            <a:endParaRPr lang="en-US" sz="2971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Патриархальный уклад
</a:t>
            </a:r>
            <a:pPr algn="l" indent="0" marL="0">
              <a:lnSpc>
                <a:spcPct val="100000"/>
              </a:lnSpc>
              <a:buNone/>
            </a:pPr>
            <a:r>
              <a:rPr lang="en-US" sz="59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Мелеховых изначально строится по жёсткому принципу старшинства: слово отца имеет решающее значение, а младшие обязаны подчиняться установленному порядку.
</a:t>
            </a:r>
            <a:endParaRPr lang="en-US" sz="1278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за повседневной жизнью
</a:t>
            </a:r>
            <a:pPr algn="l" indent="0" marL="0">
              <a:lnSpc>
                <a:spcPct val="130040"/>
              </a:lnSpc>
              <a:buNone/>
            </a:pPr>
            <a:r>
              <a:rPr lang="en-US" sz="545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Пантелей Прокофьевич следит за хозяйством, поведением сыновей и сохранением семейной репутации, потому что именно от этого зависит устойчивость всего двора.
</a:t>
            </a:r>
            <a:endParaRPr lang="en-US" sz="1181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внутренним конфликтом
</a:t>
            </a:r>
            <a:pPr algn="l" indent="0" marL="0">
              <a:lnSpc>
                <a:spcPct val="100000"/>
              </a:lnSpc>
              <a:buNone/>
            </a:pPr>
            <a:r>
              <a:rPr lang="en-US" sz="55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личные чувства и выбор детей начинают расходиться с традицией, авторитет старшего подвергается напряжению, а семейное единство становится более уязвимым.
</a:t>
            </a:r>
            <a:endParaRPr lang="en-US" sz="1207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основы рода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условиях разлада семейная иерархия остаётся попыткой удержать дом от распада и сохранить преемственность поколений.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4913" y="1617079"/>
            <a:ext cx="288675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4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характеристика Пантелея Прокофьевича
</a:t>
            </a:r>
            <a:endParaRPr lang="en-US" sz="2441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Резкость и прямота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 звучит жёстко и отрывисто, что подчёркивает его властный характер и привычку говорить без смягчений, сразу обозначая свою позицию.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Приказная интонация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повелительные формы показывают, что Пантелей Прокофьевич привык распоряжаться людьми и воспринимать семейные отношения как область ответственности старшего.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Хозяйственный взгляд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героя слышится практическая оценка всего происходящего: он судит о людях и событиях через пользу, порядок и сохранение двора.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за привычный мир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грубостью заметны страх перед переменами и болезненная привязанность к устоявшемуся укладу, который кажется ему единственно надёжным.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идея дома в романе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бытовой уклад превращается в нравственную и историческую проблему.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живое продолжение дома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Мелеховский дом существует не сам по себе, а через людей, которые наполняют его привычками, голосами, заботой и спорами; именно семья придаёт ему живую, узнаваемую плоть.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Ильинична, Пётр, Григорий, Дарья и Дуняшка по-разному поддерживают или испытывают этот уклад, поэтому личный выбор каждого постоянно соприкасается с памятью рода и традицией.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Православно-нравственная основа домашнего очага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у Шолохова связан с православным пониманием совести: человек отвечает не только за поступки, но и за их нравственный смысл перед семьёй и предками.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Почитание старших, стыд за недостойное поведение и память о роде формируют внутренние границы, которые удерживают семью от окончательного распада даже в конфликтные моменты.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домашний очаг в романе — это не просто быт, а пространство ответственности, где проверяются сдержанность, уважение к нормам и способность хранить моральный порядок.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романа М. А. Шолохова «Тихий Дон»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укрепляет и что разрушает дом Мелеховых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устойчивость дома создаётся повседневными усилиями, а разрушение начинается тогда, когда историческая стихия входит в частную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созидательные опоры, но внешние и внутренние конфликты способны быстро их подорвать; дом удерживается до тех пор, пока живы труд и взаимная ответственность.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373684"/>
            <a:ext cx="4663800" cy="23961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роману М. А. Шолохова «Тихий Дон»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образа дома Мелеховых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качества домашнего мира связаны с семейной жизнью и общим смыслом романа.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Мелеховых соединяет быт и ценности: его прочность держится на труде, порядке и памяти рода, а не на внешнем благополучии.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домашнего мира с большой историей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война, революция и Гражданская война врываются в повседневность и размывают привычные правила, на которых держался дом Мелеховых.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связи оказываются испытаны разрывами, утратами и взаимным недоверием; понятия долга, чести и верности начинают пониматься по-разному даже внутри одного рода.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именно на фоне распада особенно заметно символическое значение дома: он остаётся последним местом памяти, меры и человеческой устойчивости.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смысл дома для героев романа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становится для героев точкой внутренней проверки: в нём видно, способен ли человек сохранять верность близким и не терять нравственную опору.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Возвращения Григория к родному двору показывают тоску по целостности, а его уходы подчёркивают, что разрыв с домом ведёт к душевной неустроенности.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семейном пространстве проверяются совесть, ответственность и умение жить не только личным чувством, но и долгом перед родом.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домашнего очага в романе означает не только бытовую, но и духовную пустоту, потому что вместе с домом исчезает привычный смысл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Мелеховых и донская степь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среди родной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сад и хозяйственные постройки не отделены от земли, а вырастают из неё. Такое пространство подчёркивает укоренённость семьи в донском мире и её связь с предками.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часть домашнего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не выглядит фоном: она расширяет образ дома, придаёт ему дыхание и простор. Через природу особенно ощутима принадлежность героев к родной земле и её памяти.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793851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708904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593949"/>
            <a:ext cx="376800" cy="37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разрушения семейного очага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2445325" y="1660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утрата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Смерть, разлука и бегство подтачивают то, что раньше казалось прочным и незыблемым. Дом теряет привычную целостность вместе с жизнью его обитателей.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445325" y="2570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Разлад внутри семьи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Вражда, ревность и взаимные обвинения разрушают доверие между близкими. Семейный очаг перестаёт быть пространством согласия и становится местом боли.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445325" y="3502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эпохи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кризис обостряет хрупкость домашнего мира. На его фоне особенно ясно, что святой очаг ценен именно как редкая возможность сохранить человеческую меру.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12526"/>
            <a:ext cx="4339200" cy="17292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Мелеховых и другие ценностные центры романа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ключевые смысловые центры романа и показывает, какое место среди них занимает дом.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выступает исходной точкой всех важных конфликтов: через него раскрываются и война, и любовь, и память рода, и нравственный выбор героев.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роману М. А. Шолохова «Тихий Дон»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переживает разрушение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дома Пантелея Прокофьевича Мелехова показывает, что семейный очаг может быть разрушен историей, но не уничтожен в памяти; он остаётся нравственным ориентиром, к которому человек возвращается мысленно.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2026-05-23T15:12:32Z</dcterms:created>
  <dcterms:modified xsi:type="dcterms:W3CDTF">2026-05-23T15:12:32Z</dcterms:modified>
</cp:coreProperties>
</file>