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семена и почему они важны для жизни растений и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строение семян растений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происхождение семян
</a:t>
            </a:r>
            <a:endParaRPr lang="en-US" sz="2818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семян стало решающим в истории растений. Они оберегают зародыш, способствуют распространению и помогают сохранять генетические особенности. Для человека семена — источник пищи и сельскохозяйственных культур.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семени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покрыто защитной оболочкой — кожурой, которая предохраняет внутренние структуры от повреждений и пересыхания.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находится зародыш — зачаток нового растения, включающий корешок, стебелек и семядоли.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 обеспечивает питание зародыша до формирования самостоятельных листьев и способности к фотосинтезу.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семени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Семенная кожура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Кожура — плотная и прочная оболочка, часто окрашенная и различающаяся по фактуре: может быть гладкой или шероховатой. Она защищает семя от внешних воздействий и обеспечивает сохранность.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формы и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примерах фасоли и гороха видно, что кожура может быть гладкой или морщинистой. Некоторые семена имеют рубчики — следы присоединения к растению, что помогает идентифицировать вид.
</a:t>
            </a:r>
            <a:endParaRPr lang="en-US" sz="15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Кожура регулирует впитывание воды, необходимой для прорастания, обеспечивая оптимальный баланс влажности внутри семени.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служит барьером для микробов и грибков, предотвращая заражение и порчу зародыша до начала роста растения.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кожуры снабжены выростами или крылышками, которые помогают семенам распространяться ветром на большие расстояния.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ряда растений кожура устойчива к перевариванию животными, что способствует распространению семян через пищеварительный тракт.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семенной кожуры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зародыша семени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состоит из нескольких частей: корешка, который будет развиваться в корень, стебелька и почечки — начального листа растения.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Семядоли — первые листочки, обеспечивающие питание зародыша; по их количеству классифицируют растения на однодольные и двудольные.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зародыше содержит вся генетическая информация и инструкции для формирования полноценного растения в процессе роста.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эндосперма в однодольных растениях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однодольных растений, например кукурузы, питательные вещества сосредоточены преимущественно в эндосперме. Этот тканевый запас поддерживает рост зародыша до появления листьев.
</a:t>
            </a:r>
            <a:endParaRPr lang="en-US" sz="1483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Семядоли как источник питания у двудольных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двудольных, таких как фасоль, основное питание хранится в крупных мясистых семядолях. Они снабжают зародыш энергией до самостоятельного фотосинтеза.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 в семени
</a:t>
            </a:r>
            <a:endParaRPr lang="en-US" sz="2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однодольных и двудольных семян
</a:t>
            </a:r>
            <a:endParaRPr lang="en-US" sz="2534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отличия по семядолям, наличию эндосперма и примерам растений. Это помогает понять основные типы строения семян.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однодольных семядоль одна, запас питательных веществ в эндосперме; у двудольных — две семядоли и запасы в них.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2825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13169" y="1295150"/>
            <a:ext cx="473813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строения семян у растений
</a:t>
            </a:r>
            <a:endParaRPr lang="en-US" sz="2634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пшеницы и ржи продолговатые, с тонкой и гладкой оболочкой, что облегчает их распространение.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
</a:t>
            </a:r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 и фасоль имеют округлые или овальные семена с толстой кожурой, обеспечивающей надежную защиту зародыша.
</a:t>
            </a:r>
            <a:endParaRPr lang="en-US" sz="1598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Жёлуди и каштаны обладают плотной жесткой оболочкой, что помогает сохранять семена в неблагоприятных условиях.
</a:t>
            </a:r>
            <a:endParaRPr lang="en-US" sz="15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семени фасоли
</a:t>
            </a:r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содержит две большие мясистые семядоли, которые занимают почти весь объём. Питательные вещества сосредоточены в них, рост зародыша обеспечивается без эндосперма.
</a:t>
            </a:r>
            <a:endParaRPr lang="en-US" sz="1584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кукурузы с одной семядолей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кукурузе семядоля одна, но большая часть семени состоит из запасного эндосперма, который обеспечивает зародыш необходимой энергией для развития.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фасоль и кукуруза в разрезе
</a:t>
            </a:r>
            <a:endParaRPr lang="en-US" sz="280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снабжают семена плотной оболочкой, препятствующей проникновению воды и микроорганизмов, что повышает их шансы на выживание в суровых условиях.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Определённые вещества в кожуре отпугивают насекомых и животных, защищая семена от поедания до момента прорастания.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 имеют крыловидные или волосистые выросты, облегчающие перенос ветром на большие расстояния, что способствует расселению видов.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семена одуванчика с пушистым «парашютом» и рябины, чьи плоды разносятся птицами, поддерживая биоразнообразие экосистемы.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приспособления семян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семян разных растений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растений сильно различаются по размерам, отражая их эволюционные адаптации и эколо-гические ниши.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семена у кокоса позволяют накопить много питательных веществ, а самые мелкие у орхидей — для рассеивания ветром и широкого распространения.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 прорастания семени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успешного прорастания семени необходимо достаточное увлажнение, обеспечивающее активацию метаболических процессов зародыша.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как источник энергии для дыхания, а подходящая температура влияет на скорость биологических реакций.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требуют предварительной обработки — стратификации холодом или скарификации, чтобы разрушить защитные оболочки или стимулировать рост.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стадий прорастания семени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Методические материалы по ботанике, 2022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в экосистемах и природе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играют ключевую роль в возобновлении растительных сообществ после неблагоприятных периодов и способствуют расселению растений на новые территории.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служат важным источником пищи для многих животных: птицы потребляют семена подсолнечника, грызуны — злаковые, а белки предпочитают жёлуди и лесные орехи.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основа питания: пшеница, рожь, бобовые предоставляют необходимые белки и углеводы для рациона человека.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растительных масел опирается на семена подсолнечника, кунжута и льна, используемые в кулинарии и медицине.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семена применяются как пряности, например, горчица и кориандр, добавляя аромат блюдам и обладая лечебными свойствами.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Посевной материал для сельского хозяйства базируется на семенах, от качества которых зависит урожай и устойчивость культур.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семян в жизни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026" y="1038300"/>
            <a:ext cx="4231798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содержание основных питательных веществ в популярных семенах, что отражает их энергетическую значимость.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белков и жиров делает семена ценным энергетическим ресурсом, важным для сбалансированного питания.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ФГБУН Институт питания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ценность различных семян
</a:t>
            </a:r>
            <a:endParaRPr lang="en-US" sz="28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в селекции и выведении сортов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54575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Сортовые семена получают путем тщательного отбора растений с лучшими характеристиками, что обеспечивает стабильные урожаи и адаптацию к климатическим условиям.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116137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сорта пшеницы и подсолнечника прошли многолетние испытания, повышая устойчивость к болезням и улучшая качество продукции.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сортовых семян
</a:t>
            </a:r>
            <a:endParaRPr lang="en-US" sz="1316" dirty="0"/>
          </a:p>
        </p:txBody>
      </p:sp>
      <p:sp>
        <p:nvSpPr>
          <p:cNvPr id="9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достижения селекции
</a:t>
            </a:r>
            <a:endParaRPr lang="en-US" sz="11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факты о семенах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древние жизнеспособные семена принадлежат лотосу и возрастом примерно 1300 лет, найденные в древних слоях в Китае.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баобаба способны сохранять жизнеспособность до 10 лет, переживая длительные засушливые периоды в естественной среде.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растения, такие как сосна Банкса, открывают и прорастают только после воздействия огня, что обеспечивает обновление после лесных пожаров.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строения семян для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2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семян способствует сохранению биоразнообразия, развитию сельского хозяйства и обеспечению продовольственной безопасности в меняющемся мире.
</a:t>
            </a:r>
            <a:endParaRPr lang="en-US" sz="403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2026-05-08T17:04:59Z</dcterms:created>
  <dcterms:modified xsi:type="dcterms:W3CDTF">2026-05-08T17:04:59Z</dcterms:modified>
</cp:coreProperties>
</file>