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Максима Горького: свобода, бедность и нравственный выбор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бедности, свободе и выборе между жадностью и достоинством.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«дна» в рассказе Горького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людей, живущих случайными заработками и на грани закона. Портовый город, ночь и море создают напряжённый фон, где особенно заметны страх, нужда и борьба за выживание.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встречает Гаврилу и предлагает ему участвовать в ночном деле. Между ними сразу заметна разница в опыте, характере и отношении к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героев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нападает на Челкаша, и конфликт раскрывает его нравственное падение. Конец рассказа оставляет тяжёлое впечатление и подчёркивает внутреннюю пропасть между героями.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 финал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кражи Гаврила начинает думать о деньгах как о возможности изменить жизнь. Жадность и страх быстро становятся сильнее доверия.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Делёж денег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отправляются в море, и Челкаш уверенно ведёт дело. Гаврила боится, но всё же идёт дальше, надеясь на заработок.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кража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Челкаша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привык жить в опасной среде и не теряется в трудных ситуациях. Он говорит резко, смотрит насмешливо и ведёт себя уверенно, будто сам выбирает правила игры.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независимость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своей воровской жизни он не любит мелкую жадность и сохраняет чувство собственного достоинства. Именно это делает его образ сложным и запоминающимся.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достоинство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Гаврилы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— простой деревенский парень, которому хочется выбраться из бедности. Он верит, что деньги помогут начать новую жизнь и завести собственное хозяйство.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Наивность и нужда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опасной ситуации он быстро теряется и начинает думать только о выгоде. Страх и жадность толкают его к поступкам, за которые ему потом стыдно.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который меняет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Челкаша и Гаврилы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герои похожи и в чём их главное различие.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бедны и живут рискованно, но Челкаш сохраняет независимость, а Гаврила быстро поддаётся страху и корысти.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в рассказе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Гаврилы деньги — это не просто добыча, а надежда вырваться из бедности и начать своё дело. Поэтому он быстро начинает думать не о работе, а о выгоде.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Челкаша деньги не становятся смыслом жизни. Он относится к ним как к случайной удаче и не считает их главной ценностью.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из-за денег между героями возникает недоверие. Сначала они действуют вместе, но потом одна сумма превращает их в противников.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деньги могут не только помочь человеку, но и разрушить отношения, если они становятся важнее совести.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движет героями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свои причины поступать так, а не иначе, и они проявляются уже в первых сценах.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Гаврилы сильнее связаны деньги, страх и мечта о достатке. У Челкаша важнее свобода и привычка жить на грани риска.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рассказу М. Горького «Челкаш»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 город как среда действия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порт в рассказе выглядит не просто местом действия, а пространством опасности. Здесь рядом существуют труд, бедность и преступление, поэтому каждый шаг героев связан с риском.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Горького не защищает человека, а будто испытывает его на прочность. В этом мире особенно трудно сохранить честность, спокойствие и уверенность в будущем.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улицы, склады, пристань и шум воды усиливают ощущение тревоги. Такая обстановка помогает понять, почему люди здесь часто живут случайными заработками.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Гаврилы к предательству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страх и жадность постепенно меняют его поведение.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море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«Челкаше» воспринимается как пространство свободы, силы и движения. Оно противопоставлено тесным улицам, грязи и людской корысти, из-за которых жизнь кажется замкнутой и тяжелой.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Челкаша стихия моря ближе и понятнее, чем спокойная обычная жизнь. Он чувствует себя увереннее рядом с ночной водой, потому что там меньше лицемерия и больше внутренней независимости.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произведения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живет преступлением, но не теряет чувства собственного достоинства: он не унижается и не превращает деньги в главную цель своей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Горький показывает, что внешний облик человека не всегда совпадает с его внутренним выбором, а нравственная слабость может проявиться неожиданно.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выглядит простым и честным, однако страх и жажда наживы быстро меняют его. Ради денег он готов пойти на обман и насилие.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напряжения по ходу сюжета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одно ночное событие постепенно превращается в драму, где страх и жадность становятся сильнее здравого смысла.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нападение Гаврилы: именно там раскрывается нравственный перелом и окончательно меняется тон рассказа.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сюжету рассказа М. Горького «Челкаш»
</a:t>
            </a:r>
            <a:endParaRPr lang="en-US" sz="1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детали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Челкаша резкая, короткая и насмешливая; она сразу показывает его опыт, привычку командовать и умение держаться уверенно даже в опасной ситуации.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говорит проще и беспомощнее: в его словах слышны страх, растерянность и желание оправдаться, поэтому он кажется внутренне слабее.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точно описывает одежду, жесты, взгляд и движения героев. Эти детали помогают понять характеры без длинных пояснений и делают сцены наглядными.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моменты молчания и внезапных реакций. Через них писатель усиливает напряжение и показывает, как быстро меняются чувства героев.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средства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приемы Горького раскрывают смысл произведения.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делают конфликт не только событийным, но и внутренним, помогая увидеть характеры глубже.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«Челкаш»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Челкаша вызывает интерес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не является положительным героем, потому что он вор. Но в нем есть сила характера, независимость и умение не подчиняться чужой жадности.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Челкашу усиливает его отношение к деньгам: он берет их как случайную добычу, а не как смысл жизни, и этим резко отличается от Гаврилы.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живет по законам опасного мира, где нельзя быть слабым. Поэтому его поведение часто кажется грубым, но одновременно в нем чувствуется внутренняя цельность.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героев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условно показывает, какие качества сильнее всего проявляются в поступках персонажей и как они влияют на их решение.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Челкаша выше свобода и достоинство, у Гаврилы сильнее деньги и страх; именно это и делает их внутренне противоположными.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рассказу М. Горького «Челкаш»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рассказа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убеждает читателя, что бедность сама по себе не делает человека ни плохим, ни хорошим. Важно, как он ведет себя в трудный момент.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ценным оказывается способность сохранить достоинство и не унижать другого ради выгоды. Именно этот выбор показывает настоящую силу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 рассказе не приносят счастья и не спасают от внутренней пустоты. Наоборот, они обостряют страх, жадность и недоверие между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в творчестве Горького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уже заметен интерес Горького к человеку с ярким характером, который не растворяется в толпе и действует по собственным внутренним правилам.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личность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отчетливо звучит тема, которая потом станет одной из главных у Горького: что делает человека человеком в тяжелых обстоятельствах.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людей, живущих на границе закона и выживания, а море и порт становятся важной частью этого напряженного мира.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дна и стихии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«Челкаш»: рассказ о свободе, жадности и выборе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Горького показывает, как бедность, страх и деньги испытывают человека на прочность. На этом фоне особенно ясно видно, что нравственный выбор важнее случайной удачи.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2026-05-22T23:31:29Z</dcterms:created>
  <dcterms:modified xsi:type="dcterms:W3CDTF">2026-05-22T23:31:29Z</dcterms:modified>
</cp:coreProperties>
</file>