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в родном языке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речь ярче, точнее и живее.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 изучаем прилагательные и наречия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лучше описывать предметы и действия. С ними речь становится понятной, красивой и не скучает ни на минуту.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прилагательное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предмета: цвет, размер, форму, вкус или настроение. Оно помогает сразу представить, о чём идёт речь.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прилагательное связано с существительным и уточняет его. Поэтому мы узнаём не просто предмет, а именно его особенность.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это очень удобное слово: красный мяч, высокая ёлка, тёплый день, добрый друг. Без него описание было бы намного беднее.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меняется вместе с существительным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 существительное по роду. Мы говорим: большой дом, большая книга, большое окно. Так предложение звучит правильно и аккуратно.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также меняется по числу: один предмет — красный мяч, много предметов — красные мячи. Это согласование помогает словам дружно работать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прилагательным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прилагательному можно задать вопрос какой? например: смелый мальчик. Вопрос подсказывает, что слово называет признак предмета, а не само действие.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женского рода, подойдёт вопрос какая? умная девочка сразу показывает, что речь идёт о признаке именно этого существительного.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среднего рода задаём вопрос какое?: синее небо, круглое окно. Так легче найти прилагательное даже в длинном предложении.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несколько, спрашиваем какие?: яркие цветы, весёлые ребята. Вопросы помогают быстро узнать прилагательное и не перепутать его с другими словами.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 предмета: белый, чёрный, зелёный, золотой. Благодаря им мы сразу видим, каким именно выглядит предмет.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большой, маленький, высокий, низкий показывают размер. Такие признаки особенно полезны, когда нужно сравнить предметы и заметить разницу между ними.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описывать форму: круглый, узкий, прямой, овальный. Они помогают точнее представить, как выглядит предмет, будто его нарисовали словами.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сладкий, кислый, солёный, горький называют вкус. Они часто встречаются в описании еды и сразу подсказывают, чего ждать от угощения.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умеют передавать настроение: весёлый, грустный, хмурый, радостный. С ними персонажи и люди в тексте становятся более живыми и понятными.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коротких предложениях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 прилагательными легко понимать: Лес зелёный. Мяч круглый. Суп горячий. Одно слово уже делает картину ясной.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прилагательное чаще всего стоит рядом с существительным. Оно словно проверяет его и добавляет нужный признак.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прилагательное, предложение станет беднее: Лес. Мяч. Суп. А с прилагательным сразу появляется образ, и читать становится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описании природы и предметов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солнце медленно поднимается над тихим лесом. На дорожке лежит снежный блеск, а небо кажется ярким и чистым. Такие прилагательные помогают увидеть утро почти как картинку.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с игрушками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стоит новый карандаш, мягкий мяч и красивая кукла. Каждый предмет выглядит по-своему, потому что прилагательные называют его особый признак. От этого обычная комната становится более живой.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блестит мокрая дорожка, а над домами светится светлое небо. Пушистые облака плывут медленно, и всё вокруг кажется свежим. Прилагательные помогают передать настроение этого дня очень точно.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наречием фраза звучит понятнее: бежать быстро, говорить тихо, смотреть внимательно. Мы сразу видим не только действие, но и его способ.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указывать и на место, и на время: жить рядом, прийти вчера. Такие слова помогают рассказывать ясно и без путаницы.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действия. Оно показывает, как именно кто-то бежит, говорит, смотрит или работает, и делает действие более точным.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наречиям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наречиям подходит вопрос как? Например: быстро, тихо, внимательно. Этот вопрос помогает понять, что слово уточняет действие, а не предмет.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где? это тоже наречие: дома, рядом, справа. Оно показывает место, где происходит действие или находится предмет.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когда? помогает узнать наречие времени: вчера, сегодня, утром. Такие слова подсказывают, в какой момент происходит событие.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наречия отвечают на вопросы куда? и откуда?: вверх, туда, издалека. По вопросу легко догадаться, что слово связано с действием.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281" y="1405400"/>
            <a:ext cx="12843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наречие связано с глаголом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уточняет, как именно выполняется действие. Оно помогает увидеть способ работы, а не только сам факт действия, поэтому предложение звучит точнее и понятнее.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Смеётся 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передавать силу или звучание действия. Оно добавляет к глаголу важную подробность, будто к словам прикрепляется маленькая подсказка.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наречия мы знаем лишь, что кто-то идёт. С наречием сразу ясно, с каким темпом происходит действие, и картинка в голове становится живее.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смело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наречие стоит рядом с глаголом, речь становится более точной. Мы лучше понимаем не только что происходит, но и как это происходит.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прилагательное от наречия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слово, к которому относится признак, затем задаём правильный вопрос и проверяем связь с существительным или глаголом.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паре часто спрятаны два похожих слова: одно называет признак предмета, другое — признак действия. Это помогает не путаться при разборе предложений.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обычно скрываются в такой паре слов и требуют внимательного сравнения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и наречия помогают речи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предметы узнаваемыми и яркими: можно сразу представить зелёный лист, сладкое яблоко или мягкую подушку, а не просто любой лист, яблоко и подушку.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показывают, как совершается действие: кто-то идёт осторожно, смеётся звонко или пишет аккуратно. Без таких слов рассказ звучит менее живо и точно.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прилагательные и наречия работают вместе, речь становится выразительной. В предложениях появляется больше деталей, а слушателю легче увидеть картину и понять настроение.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в сказках и рассказах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авторы создают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прилагательные помогают сразу увидеть героя, место и время действия. Тёмный лес, смелый мальчик и золотой свет быстро настраивают на нужную картину.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добавляют движение и звук: ручей бежит быстро, листва шуршит тихо. Такие слова делают текст похожим на живой фильм в голове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слова встречаются чаще всего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природы прилагательные и наречия встречаются очень часто. Они помогают передать цвет, погоду, движение ветра, шум листьев и настроение пейзажа.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людей такие слова показывают характер, внешний вид и манеру говорить или двигаться. Поэтому портрет получается точнее, а образ — более живым.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животных прилагательные помогают назвать размер, окрас и повадки, а наречия — показать, как зверёк идёт, прыгает или прячется.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движении, наречия особенно полезны: быстро, тихо, вверх, рядом. Они объясняют направление, темп и способ действия без лишних слов.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загадках эти слова делают строки ярче и интереснее. С ними текст звучит образно, а отгадку бывает легче представить и почувствовать.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прилагательного и наречия в предложении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определить часть речи по смыслу, вопросу и слову, к которому она относится.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Мини-упражнения по теме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«Снежная зима тихо пришла» слово снежная отвечает на вопрос какая? и относится к слову зима, значит это прилагательное.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тихо в том же предложении связано с действием пришла. Оно отвечает на вопрос как? и показывает, каким было это действие, значит это наречие.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высоко летят и звонко поют» слова высоко и звонко уточняют действия. Они отвечают на вопрос как? и являются наречиями.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найти похожие слова в своих примерах. Сначала смотри, к какому слову они относятся, а потом задавай вопрос. Так проверка проходит быстро.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назвать признак предмета: цвет, размер, форму, вкус или настроение. Оно всегда связано с существительным и делает описание точнее.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признак действия: как, где, когда и каким образом что-то происходит. Чаще всего оно связано с глаголом и помогает понять действие лучше.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части речи работают как помощники. Они делают речь яркой, понятной и выразительной, а в тексте сразу становится больше смысла и красок.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эти слова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уметь замечать прилагательные и наречия, читать текст становится легче, а отвечать на вопросы — увереннее. Эти слова делают речь точной, красивой и очень понятной.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2026-05-21T12:07:43Z</dcterms:created>
  <dcterms:modified xsi:type="dcterms:W3CDTF">2026-05-21T12:07:43Z</dcterms:modified>
</cp:coreProperties>
</file>