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250" y="258625"/>
            <a:ext cx="7087500" cy="19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подобных треугольников
</a:t>
            </a:r>
            <a:endParaRPr lang="en-US" sz="5300" dirty="0"/>
          </a:p>
        </p:txBody>
      </p:sp>
      <p:sp>
        <p:nvSpPr>
          <p:cNvPr id="5" name="Text 1"/>
          <p:cNvSpPr txBox="1"/>
          <p:nvPr/>
        </p:nvSpPr>
        <p:spPr>
          <a:xfrm>
            <a:off x="2359050" y="4831325"/>
            <a:ext cx="44259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2359038" y="3105837"/>
            <a:ext cx="44259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форма, разные размеры: в этом суть подобия.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5050" y="1343877"/>
            <a:ext cx="3548100" cy="3187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Подобие вокруг нас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00625" y="1502575"/>
            <a:ext cx="3349200" cy="28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Подобие изучают в 9 классе: оно помогает работать с чертежами, картами и моделями, а также находить недоступные расстояния и размеры по изображению меньшего масштаба.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531125" y="337525"/>
            <a:ext cx="8064000" cy="6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подобными треугольниками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764175" y="1440000"/>
            <a:ext cx="1581000" cy="300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углы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Подобными называют треугольники, у которых соответствующие углы равны. Это означает, что фигуры сохраняют одну и ту же форму, даже если их размеры различаются.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847442" y="1440000"/>
            <a:ext cx="1581000" cy="300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Пропорциональные стороны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Соответствующие стороны подобных треугольников изменяются в одном и том же отношении. Поэтому, зная одну пару сторон, можно связать остальные с помощью пропорции.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930693" y="1440000"/>
            <a:ext cx="1581000" cy="300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форма, разные размеры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Подобие возникает, когда один треугольник можно получить из другого увеличением или уменьшением в одинаковое число раз. Тогда углы остаются прежними, а стороны меняются.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7013952" y="1440000"/>
            <a:ext cx="1581000" cy="300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подобия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подобия показывает, во сколько раз одна фигура больше или меньше другой. Он помогает сравнивать размеры и переходить от меньшей модели к большому объекту.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Соответственные вершины, стороны и углы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48575" y="1574009"/>
            <a:ext cx="3352200" cy="8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Одинаковый порядок вершин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записи подобных треугольников важно соблюдать порядок вершин: если дано ΔABC и ΔA1B1C1, то сравнение ведут по тем же буквам в том же порядке.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48575" y="2617091"/>
            <a:ext cx="3352200" cy="8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Связанные элементы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Вершинам A и A1, B и B1, C и C1 соответствуют пары углов и сторон. Значит, AB соответствует A1B1, BC — B1C1, а AC — A1C1.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2748575" y="3660172"/>
            <a:ext cx="3352200" cy="8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запись отношений
</a:t>
            </a:r>
            <a:pPr algn="l" indent="0" marL="0">
              <a:lnSpc>
                <a:spcPct val="115000"/>
              </a:lnSpc>
              <a:buNone/>
            </a:pPr>
            <a:r>
              <a:rPr lang="en-US" sz="5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перепутать порядок вершин, можно неверно записать пропорции и получить ошибочный ответ. Поэтому сначала находят соответствующие элементы, а затем составляют отношения сторон.
</a:t>
            </a:r>
            <a:endParaRPr lang="en-US" sz="106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98240" y="1316825"/>
            <a:ext cx="3387470" cy="348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531100" y="388226"/>
            <a:ext cx="8064000" cy="65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признак подобия: два равных угла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31100" y="1680700"/>
            <a:ext cx="4299600" cy="80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двух углов
</a:t>
            </a:r>
            <a:pPr algn="l" indent="0" marL="0">
              <a:lnSpc>
                <a:spcPct val="115000"/>
              </a:lnSpc>
              <a:buNone/>
            </a:pPr>
            <a:r>
              <a:rPr lang="en-US" sz="7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два угла одного треугольника равны двум углам другого, то треугольники подобны. Этого достаточно, потому что форма треугольника уже полностью определяется.
</a:t>
            </a:r>
            <a:endParaRPr lang="en-US" sz="1263" dirty="0"/>
          </a:p>
        </p:txBody>
      </p:sp>
      <p:sp>
        <p:nvSpPr>
          <p:cNvPr id="11" name="Text 3"/>
          <p:cNvSpPr txBox="1"/>
          <p:nvPr/>
        </p:nvSpPr>
        <p:spPr>
          <a:xfrm>
            <a:off x="531100" y="2653618"/>
            <a:ext cx="4299600" cy="80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угол тоже совпадает
</a:t>
            </a:r>
            <a:pPr algn="l" indent="0" marL="0">
              <a:lnSpc>
                <a:spcPct val="115000"/>
              </a:lnSpc>
              <a:buNone/>
            </a:pPr>
            <a:r>
              <a:rPr lang="en-US" sz="7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углов любого треугольника равна 180°, поэтому при совпадении двух углов автоматически равен и третий. Это подтверждает полное сходство формы.
</a:t>
            </a:r>
            <a:endParaRPr lang="en-US" sz="1263" dirty="0"/>
          </a:p>
        </p:txBody>
      </p:sp>
      <p:sp>
        <p:nvSpPr>
          <p:cNvPr id="12" name="Text 4"/>
          <p:cNvSpPr txBox="1"/>
          <p:nvPr/>
        </p:nvSpPr>
        <p:spPr>
          <a:xfrm>
            <a:off x="531100" y="3626550"/>
            <a:ext cx="4299600" cy="80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признак
</a:t>
            </a:r>
            <a:pPr algn="l" indent="0" marL="0">
              <a:lnSpc>
                <a:spcPct val="115000"/>
              </a:lnSpc>
              <a:buNone/>
            </a:pPr>
            <a:r>
              <a:rPr lang="en-US" sz="7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такой признак появляется при пересечении параллельных прямых секущей, а также при рассмотрении вертикальных и смежных углов на чертеже.
</a:t>
            </a:r>
            <a:endParaRPr lang="en-US" sz="126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устанавливают подобие треугольников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по школьным признакам подобия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676881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заметный признак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первый признак используют чаще всего, потому что равные углы легче увидеть на чертеже, чем сразу проверить все стороны и их отношения.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3603469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Удобен при параллельных прямых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особенно полезен там, где есть параллельные прямые: накрест лежащие и соответственные углы помогают быстро найти две равные пары углов.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530069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сравнение фигур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признак позволяет сравнивать треугольники без длинных вычислений. Достаточно заметить равенство углов, чтобы перейти к выводу о подобии.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31125" y="337525"/>
            <a:ext cx="8064000" cy="6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признак подобия в задачах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признак подобия: две стороны и угол между ними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536175" y="2211516"/>
            <a:ext cx="2540100" cy="14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стороны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находят две стороны одного треугольника и две соответствующие стороны другого. Если их отношения совпадают, появляется основание для проверки подобия.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03320" y="2211516"/>
            <a:ext cx="2540100" cy="14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на угол между ними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сравнивают угол между этими сторонами. Когда он равен в обоих треугольниках, выполняется второй признак подобия.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70454" y="2211500"/>
            <a:ext cx="2540100" cy="14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Полезен в практических задачах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признак часто используют при измерении высоты, ширины и расстояний, когда известны длины двух сторон и один угол между ними.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992200" y="818825"/>
            <a:ext cx="3432300" cy="19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9600" dirty="0"/>
          </a:p>
        </p:txBody>
      </p:sp>
      <p:sp>
        <p:nvSpPr>
          <p:cNvPr id="4" name="Text 1"/>
          <p:cNvSpPr txBox="1"/>
          <p:nvPr/>
        </p:nvSpPr>
        <p:spPr>
          <a:xfrm>
            <a:off x="579275" y="4416125"/>
            <a:ext cx="34323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тема «Подобные треугольники»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579275" y="1959200"/>
            <a:ext cx="3339600" cy="12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признак особенно удобен, когда в задаче известны только длины сторон и нет данных об углах.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992200" y="2949025"/>
            <a:ext cx="3432300" cy="17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отношения сторон должны совпасть, чтобы треугольники были подобны.
</a:t>
            </a:r>
            <a:endParaRPr lang="en-US" sz="314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8350" y="2595481"/>
            <a:ext cx="3432300" cy="93378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признака подобия треугольников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880975" y="2354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признаков помогает быстро выбрать нужный способ доказательства.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80975" y="32781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установления подобия достаточно любого одного признака.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878350" y="42277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условиям слайда; учебный пример для иллюстрации коэффициента подобия.
</a:t>
            </a:r>
            <a:endParaRPr lang="en-US" sz="709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подобия и изменение размеров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увеличивается не только одна сторона: вся фигура меняется одинаково, сохраняя форму и углы.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Отношение соответствующих сторон остаётся постоянным: 1,5; 2 и 3. Это и есть коэффициент подобия.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700" y="1554284"/>
            <a:ext cx="2265000" cy="1908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30625" y="1554284"/>
            <a:ext cx="2265000" cy="19088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86075" y="1554284"/>
            <a:ext cx="2265000" cy="1908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в чертежах и на картах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93750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квартиры
</a:t>
            </a:r>
            <a:pPr algn="ctr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плане комнаты выглядят меньше, чем в реальности, но расстояния между стенами сохраняют нужное отношение. Поэтому по чертежу можно быстро понять, где находится дверь, окно и сколько места займёт мебель.
</a:t>
            </a:r>
            <a:endParaRPr lang="en-US" sz="1017" dirty="0"/>
          </a:p>
        </p:txBody>
      </p:sp>
      <p:sp>
        <p:nvSpPr>
          <p:cNvPr id="11" name="Text 3"/>
          <p:cNvSpPr txBox="1"/>
          <p:nvPr/>
        </p:nvSpPr>
        <p:spPr>
          <a:xfrm>
            <a:off x="357072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города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улицы и кварталы уменьшаются в одинаковое число раз, иначе маршрут был бы искажён. Масштаб помогает перевести сантиметры на бумаге в реальные метры и километры без потери точности.
</a:t>
            </a:r>
            <a:endParaRPr lang="en-US" sz="1022" dirty="0"/>
          </a:p>
        </p:txBody>
      </p:sp>
      <p:sp>
        <p:nvSpPr>
          <p:cNvPr id="12" name="Text 4"/>
          <p:cNvSpPr txBox="1"/>
          <p:nvPr/>
        </p:nvSpPr>
        <p:spPr>
          <a:xfrm>
            <a:off x="632617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Инженерная схема
</a:t>
            </a:r>
            <a:pPr algn="ctr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чертежах деталей особенно важно сохранить пропорции: даже маленькое изменение может сделать конструкцию неточной. Масштаб позволяет показать сложный объект на листе и затем восстановить его реальные размеры по записи рядом с изображением.
</a:t>
            </a:r>
            <a:endParaRPr lang="en-US" sz="9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68875" y="1342573"/>
            <a:ext cx="3554400" cy="32836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находят неизвестную сторону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10175" y="1453284"/>
            <a:ext cx="3352200" cy="9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Сопоставьте стороны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определяют, какие стороны в двух треугольниках соответствуют друг другу. Ошибка в выборе пары сразу нарушает пропорцию и приводит к неверному результату.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810175" y="2658993"/>
            <a:ext cx="3352200" cy="9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Составьте пропорцию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записывают отношение соответствующих сторон. Если коэффициент подобия равен 2, то 5 см соответствует 10 см, а все остальные стороны меняются так же.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810175" y="3864699"/>
            <a:ext cx="3352200" cy="9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Найдите и проверьте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Неизвестную величину находят из пропорции и обязательно проверяют её смысл. Если одна сторона увеличилась в 3 раза, то и остальные соответствующие стороны должны увеличиться в 3 раза.
</a:t>
            </a:r>
            <a:endParaRPr lang="en-US" sz="110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31100" y="388226"/>
            <a:ext cx="8064000" cy="65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решении задач на подобие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374750" y="1728775"/>
            <a:ext cx="63852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Сбившийся порядок вершин
</a:t>
            </a:r>
            <a:pPr algn="ctr" indent="0" marL="0">
              <a:lnSpc>
                <a:spcPct val="115000"/>
              </a:lnSpc>
              <a:buNone/>
            </a:pPr>
            <a:r>
              <a:rPr lang="en-US" sz="6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ученики верно видят похожие треугольники, но записывают вершины в разном порядке. Из-за этого соответствующие стороны перестают совпадать, и пропорция становится неправильной.
</a:t>
            </a:r>
            <a:endParaRPr lang="en-US" sz="1168" dirty="0"/>
          </a:p>
        </p:txBody>
      </p:sp>
      <p:sp>
        <p:nvSpPr>
          <p:cNvPr id="11" name="Text 3"/>
          <p:cNvSpPr txBox="1"/>
          <p:nvPr/>
        </p:nvSpPr>
        <p:spPr>
          <a:xfrm>
            <a:off x="1374750" y="2434650"/>
            <a:ext cx="63852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нужного угла
</a:t>
            </a:r>
            <a:pPr algn="ctr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втором признаке подобия важно учитывать именно угол между двумя сторонами. Если взять другой угол, даже длинные стороны могут оказаться несвязанными нужным отношением.
</a:t>
            </a:r>
            <a:endParaRPr lang="en-US" sz="1175" dirty="0"/>
          </a:p>
        </p:txBody>
      </p:sp>
      <p:sp>
        <p:nvSpPr>
          <p:cNvPr id="12" name="Text 4"/>
          <p:cNvSpPr txBox="1"/>
          <p:nvPr/>
        </p:nvSpPr>
        <p:spPr>
          <a:xfrm>
            <a:off x="1374750" y="3140536"/>
            <a:ext cx="63852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Подстановка без проверки
</a:t>
            </a:r>
            <a:pPr algn="ctr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числа просто подставляют в формулу, не убедившись, что стороны действительно соответствуют друг другу. Полезно сначала сравнить углы, затем записать отношения и только потом вычислять.
</a:t>
            </a:r>
            <a:endParaRPr lang="en-US" sz="1114" dirty="0"/>
          </a:p>
        </p:txBody>
      </p:sp>
      <p:sp>
        <p:nvSpPr>
          <p:cNvPr id="13" name="Text 5"/>
          <p:cNvSpPr txBox="1"/>
          <p:nvPr/>
        </p:nvSpPr>
        <p:spPr>
          <a:xfrm>
            <a:off x="1384050" y="3846436"/>
            <a:ext cx="63852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Невнимание к единицам
</a:t>
            </a:r>
            <a:pPr algn="ctr" indent="0" marL="0">
              <a:lnSpc>
                <a:spcPct val="115000"/>
              </a:lnSpc>
              <a:buNone/>
            </a:pPr>
            <a:r>
              <a:rPr lang="en-US" sz="6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верный ответ может оказаться записан неверно, если перепутать сантиметры, метры или миллиметры. Проверка единиц измерения помогает сразу заметить несоответствие размеру задачи.
</a:t>
            </a:r>
            <a:endParaRPr lang="en-US" sz="116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3500" y="395475"/>
            <a:ext cx="84594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связаны подобие и параллельные прямые
</a:t>
            </a:r>
            <a:endParaRPr lang="en-US" sz="2991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333500" y="1803150"/>
            <a:ext cx="2139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Проводим параллель
</a:t>
            </a:r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треугольника проводят прямую, параллельную одной из его сторон. На чертеже сразу появляется меньший треугольник, похожий на исходный по форме.
</a:t>
            </a:r>
            <a:endParaRPr lang="en-US" sz="1151" dirty="0"/>
          </a:p>
        </p:txBody>
      </p:sp>
      <p:sp>
        <p:nvSpPr>
          <p:cNvPr id="11" name="Text 3"/>
          <p:cNvSpPr txBox="1"/>
          <p:nvPr/>
        </p:nvSpPr>
        <p:spPr>
          <a:xfrm>
            <a:off x="2941250" y="1803150"/>
            <a:ext cx="2139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Получаем подобные фигуры
</a:t>
            </a:r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параллельности возникают равные углы, поэтому треугольники оказываются подобными. Их стороны связаны одним коэффициентом, а отношения отрезков остаются постоянными.
</a:t>
            </a:r>
            <a:endParaRPr lang="en-US" sz="1043" dirty="0"/>
          </a:p>
        </p:txBody>
      </p:sp>
      <p:sp>
        <p:nvSpPr>
          <p:cNvPr id="12" name="Text 4"/>
          <p:cNvSpPr txBox="1"/>
          <p:nvPr/>
        </p:nvSpPr>
        <p:spPr>
          <a:xfrm>
            <a:off x="5549000" y="1803150"/>
            <a:ext cx="2139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Применяем свойство
</a:t>
            </a:r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приём используют в задачах Фалеса, при делении отрезка на равные части и при построениях, где нужно найти неизвестный отрезок без прямого измерения.
</a:t>
            </a:r>
            <a:endParaRPr lang="en-US" sz="116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«Подобные треугольники»; иллюстративная схема без статистических данных.
</a:t>
            </a:r>
            <a:endParaRPr lang="en-US" sz="58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подобные треугольники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примерах подобие помогает заменить сложный реальный объект удобной схемой, не теряя важные размеры и пропорции.
</a:t>
            </a:r>
            <a:endParaRPr lang="en-US" sz="1199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значение тема имеет там, где нужно измерять, проектировать и сравнивать объекты по уменьшенному изображению.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92476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531125" y="337525"/>
            <a:ext cx="8064000" cy="6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подобия в окружающем мире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676876" y="1341519"/>
            <a:ext cx="2002800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Тень дерева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Силуэт дерева и его тень часто образуют похожие фигуры. Углы сохраняются, а длины меняются в одном отношении, поэтому по тени можно оценить высоту объекта.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469" y="1341519"/>
            <a:ext cx="2002800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Макет здания
</a:t>
            </a:r>
            <a:pPr algn="l" indent="0" marL="0">
              <a:lnSpc>
                <a:spcPct val="115000"/>
              </a:lnSpc>
              <a:buNone/>
            </a:pPr>
            <a:r>
              <a:rPr lang="en-US" sz="6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Архитектурный макет повторяет форму дома в уменьшенном виде. Он помогает увидеть пропорции будущего здания, расположение частей и общий внешний вид до начала строительства.
</a:t>
            </a:r>
            <a:endParaRPr lang="en-US" sz="1147" dirty="0"/>
          </a:p>
        </p:txBody>
      </p:sp>
      <p:sp>
        <p:nvSpPr>
          <p:cNvPr id="12" name="Text 4"/>
          <p:cNvSpPr txBox="1"/>
          <p:nvPr/>
        </p:nvSpPr>
        <p:spPr>
          <a:xfrm>
            <a:off x="6530074" y="1341519"/>
            <a:ext cx="2002800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Фотография и чертёж
</a:t>
            </a:r>
            <a:pPr algn="l" indent="0" marL="0">
              <a:lnSpc>
                <a:spcPct val="115000"/>
              </a:lnSpc>
              <a:buNone/>
            </a:pPr>
            <a:r>
              <a:rPr lang="en-US" sz="6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Уменьшенная фотография или технический чертёж сохраняют основные очертания предмета. Если правильно выбран масштаб, по изображению можно восстановить реальные размеры и сравнить детали между собой.
</a:t>
            </a:r>
            <a:endParaRPr lang="en-US" sz="113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задачи на подобие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 большинства задач по теме.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561940"/>
            <a:ext cx="3432300" cy="9691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4211825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9 класс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помнить о подобных треугольниках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912150" y="21546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свойства темы помогают быстро распознавать подобие и применять его в задачах.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912150" y="3078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помнить равенство углов и пропорциональность сторон, задачи на подобие решаются быстрее и надёжнее.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250" y="258625"/>
            <a:ext cx="7087500" cy="19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о подобных треугольниках
</a:t>
            </a:r>
            <a:endParaRPr lang="en-US" sz="5300" dirty="0"/>
          </a:p>
        </p:txBody>
      </p:sp>
      <p:sp>
        <p:nvSpPr>
          <p:cNvPr id="5" name="Text 1"/>
          <p:cNvSpPr txBox="1"/>
          <p:nvPr/>
        </p:nvSpPr>
        <p:spPr>
          <a:xfrm>
            <a:off x="2350163" y="2998950"/>
            <a:ext cx="4425900" cy="12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Подобие показывает, как сохранить форму при изменении размеров. Если видеть равные углы, находить пропорциональные стороны и правильно применять коэффициент подобия, задачи становятся понятными и полезными в жизни.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2026-06-03T11:29:12Z</dcterms:created>
  <dcterms:modified xsi:type="dcterms:W3CDTF">2026-06-03T11:29:12Z</dcterms:modified>
</cp:coreProperties>
</file>