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00" y="-1925"/>
            <a:ext cx="5621300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 beliefs определяют речь, выбор и поведение человека.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 убеждения: почему они важны в языке, культуре и повседневной жизни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мы разберём, как ценности задают ориентиры, beliefs формируют картину мира, attitudes выражают отношение, а norms регулируют поведение в обществе и в общении на английском языке.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ценности, убеждения, установки и нормы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4870" y="1022065"/>
            <a:ext cx="1890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60057"/>
            <a:ext cx="249000" cy="1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для разговора о ценностях и убеждениях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value помогает говорить о том, что человек считает важным. Оно часто связано с личным выбором, жизненными приоритетами и тем, что направляет поведение в сложных ситуациях.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 обозначает устойчивое убеждение, которое может опираться на воспитание, опыт или культуру. В речи оно часто объясняет, почему люди по-разному оценивают одни и те же события.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 — это личное мнение, которое можно изменить после обсуждения или новых фактов. Оно особенно важно в дискуссиях, эссе и ответах, где нужно обосновывать собственную позицию.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and fairness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respect, trust, fairness и tolerance помогают описывать отношения между людьми. Эта лексика нужна, когда говорят о сотрудничестве, конфликте взглядов, правиле вежливости и равном отношении к другим.
</a:t>
            </a:r>
            <a:endParaRPr lang="en-US" sz="958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Principles and responsibility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stand up for your principles и to share values показывают, как язык передаёт моральную позицию. Они помогают точно описывать ответственность, честность и уважение к различиям.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первый источник ценностей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семье ребёнок впервые узнаёт, что считается вежливым, честным и допустимым. Ежедневные слова и реакции взрослых постепенно превращаются в привычные модели поведения.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воспитания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be polite, tell the truth, keep your promise и respect others не просто учат правилам, а формируют представление о доверии, ответственности и уважении.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внимательно наблюдают за тем, как взрослые решают споры, выполняют обещания и относятся к чужому мнению. Поведение родителей часто оказывается сильнее любых прямых наставлений.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 влияниями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семейные установки нередко сопоставляются с мнением друзей и личным опытом. Это помогает человеку уточнять собственные взгляды, а не просто принимать их автоматически.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подростки называют чаще всего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учебную выборку и показывает, какие ценности подростки чаще связывают с личной жизнью, отношениями и будущими решениями.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упоминаются близкие и этические ориентиры: friendship, honesty и family. При этом заметно, что уважение и доверие объединяют разные группы.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анкетирование класса, условные данные для визуализации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различия: fact, opinion, belief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 — это утверждение, которое можно проверить с помощью данных, наблюдения или источника. Оно не зависит от личных предпочтений и должно подтверждаться доказательствами.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выражает личную оценку и может отличаться от человека к человеку. В споре мнения важны, но их нужно отделять от проверяемых сведений и объяснять аргументами.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Belief — более устойчивое представление о мире, часто связанное с воспитанием, культурой, религией или опытом. Оно влияет на долгосрочные решения и отношение к спорным вопросам.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личная картина мира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типичные источники влияния и этапы осмысления взглядов.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Values, beliefs and norms: сравнение понятий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близкие, но не одинаковые понятия, связанные с поведением и мировоззрением.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Values задают приоритеты, beliefs формируют мировоззрение, а norms определяют допустимое поведение. Вместе они влияют на речь и поступки, но выполняют разные функции.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лексики по теме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и общие человеческие ценности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акценты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культурах сильнее подчёркиваются individualism и личная свобода, в других — family loyalty, традиция и социальная ответственность. Эти различия отражаются в языке и повседневных правилах.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многие ценности остаются общими: dignity, safety, honesty, justice и respect for others. Они помогают людям находить взаимопонимание даже при разных обычаях.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культур развивает межкультурную компетенцию: ученик учится замечать нормы общения, избегать поспешных выводов и уважительно реагировать на иные взгляды и привычки.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школе, библиотеке или городском центре люди с разным опытом взаимодействуют в одном пространстве. Именно такие ситуации лучше всего показывают, как важны такт, терпимость и внимание к различиям.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значимость ценностей в современном обществе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новые технологии и публичные дискуссии усиливают внимание к правам, разнообразию и психологическому благополучию.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 связан с расширением доступа к информации, образованию и глобальному общению. Более заметными становятся личный выбор и уважение к различиям.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визуализации общественных изменений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Teenagers and the Reassessment of Beliefs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15–17 лет подросток начинает активнее отвечать на вопрос, кто он и во что верит. На первый план выходят личный выбор, независимость и желание понять собственные ориентиры.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авторитетов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установки все чаще сопоставляются с мнением друзей, учителей, блогеров и героев книг или фильмов. В результате привычные взгляды начинают восприниматься критичнее.
</a:t>
            </a:r>
            <a:endParaRPr lang="en-US" sz="1018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убеждений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возрасте особенно заметна разница между borrowed opinions и personally formed beliefs. Подросток учится отличать повторенные мнения от тех, которые действительно разделяет сам.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языковая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английский помогает обсуждать взгляды в speaking, opinion essays и discussion-based reading. Через такие задания подростки учатся аргументировать позицию и уважать иные точки зрения.
</a:t>
            </a:r>
            <a:endParaRPr lang="en-US" sz="10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Conflicts Between Values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413" y="167475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или 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Списать бывает проще, чем признать незнание, но ценность honesty требует выбирать правильное поведение даже тогда, когда это неудобно и может занять больше времени.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450" y="2333764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хотят больше самостоятельности, однако правила школы и семьи связаны с защитой. Конфликт возникает, когда личная свобода кажется важнее общей безопасности и ответственности.
</a:t>
            </a:r>
            <a:endParaRPr lang="en-US" sz="896" dirty="0"/>
          </a:p>
        </p:txBody>
      </p:sp>
      <p:sp>
        <p:nvSpPr>
          <p:cNvPr id="13" name="Text 4"/>
          <p:cNvSpPr txBox="1"/>
          <p:nvPr/>
        </p:nvSpPr>
        <p:spPr>
          <a:xfrm>
            <a:off x="839400" y="300034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или популярность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соглашается с компанией, чтобы не выделяться, хотя внутренне не поддерживает ее поведение. Такой выбор показывает давление группы и цену отказа от собственных принципов.
</a:t>
            </a:r>
            <a:endParaRPr lang="en-US" sz="905" dirty="0"/>
          </a:p>
        </p:txBody>
      </p:sp>
      <p:sp>
        <p:nvSpPr>
          <p:cNvPr id="14" name="Text 5"/>
          <p:cNvSpPr txBox="1"/>
          <p:nvPr/>
        </p:nvSpPr>
        <p:spPr>
          <a:xfrm>
            <a:off x="839450" y="3666928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считают привычный порядок надежным, другие хотят изменить устаревшие нормы. В школьной среде это видно в спорах о правилах, формах общения и допустимых способах поведения.
</a:t>
            </a:r>
            <a:endParaRPr lang="en-US" sz="894" dirty="0"/>
          </a:p>
        </p:txBody>
      </p:sp>
      <p:sp>
        <p:nvSpPr>
          <p:cNvPr id="15" name="Text 6"/>
          <p:cNvSpPr txBox="1"/>
          <p:nvPr/>
        </p:nvSpPr>
        <p:spPr>
          <a:xfrm>
            <a:off x="839450" y="4333502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или личная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классу, признать ошибку или отказаться от нечестного действия не всегда выгодно сразу. Но ценность duty формирует доверие, которое важнее краткосрочной пользы.
</a:t>
            </a:r>
            <a:endParaRPr lang="en-US" sz="9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Decision-Making Model When Values Clash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эмоции, логику и моральную оценку в ситуациях выбора.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Лента, которая подстраивается под тебя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быстро замечает, что привлекает внимание, и начинает показывать похожий контент снова и снова. Так привычные взгляды усиливаются, а чужие аргументы становятся почти невидимыми. Лента кажется разнообразной, хотя на деле сужает круг обсуждения.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популярность вводит в заблуждение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посты, большое число лайков и бурная реакция в комментариях создают ощущение достоверности. Но популярность не равна правде: эмоциональный отклик может распространять и точную информацию, и ошибочные убеждения.
</a:t>
            </a:r>
            <a:endParaRPr lang="en-US" sz="971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экран становится пузырем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открывает телефон и видит новости, уведомления, репосты и споры, которые повторяют уже знакомую картину мира. Если не проверять источники, такой поток закрепляет echo chambers и делает взгляды менее гибкими.
</a:t>
            </a:r>
            <a:endParaRPr lang="en-US" sz="1047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 and the Spread of Beliefs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73" y="950175"/>
            <a:ext cx="691745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 of Influence: Strengths and Risks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источники влияют на взгляды подростка и где появляются ограничения.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социология, коммуникационные исследования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влияют источники, которые сочетают поддержку и критическую проверку; самый высокий риск возникает там, где мнение принимается без анализа.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Freedom of Conscience and Respect for Different Views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Плюрализм без 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Плюрализм означает сосуществование разных убеждений без насилия, унижения и исключения. В школьной среде это помогает обсуждать сложные темы спокойно, не превращая различия во вражду.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внутреннего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совести охватывает как религиозные, так и нерелигиозные позиции. Человек имеет право думать иначе, если его взгляд не нарушает права других и не оправдывает агрессию.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без согласия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чужую позицию не значит разделять ее. Это значит признавать достоинство собеседника, слушать аргументы и сохранять корректность даже в споре о важных вопросах.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Strengthens Stable and Thoughtful Beliefs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факторы, которые помогают не только сформировать мнение, но и сделать его более обоснованным и устойчивым к манипуляции.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опоры связаны с анализом информации и безопасной средой для вопросов; именно они делают убеждения более зрелыми.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 теме критического мышления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135" y="1022703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67598"/>
            <a:ext cx="249000" cy="199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32825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Values and Beliefs Matter in Real Life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помогают выбирать людей, с которыми комфортно общаться, и строить отношения на уважении, честности и взаимной поддержке, а не на случайной выгоде.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Убеждения влияют на отношение к усилиям, ошибкам и успеху. Если человек верит в развитие, он охотнее учится, пересматривает методы и принимает обратную связь.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Будущая 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ориентиры определяют, какую работу подросток считает значимой: связанную с помощью людям, творчеством, стабильностью, свободой выбора или общественной пользой.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регулярно встречается в чтении, обсуждениях персонажей, написании opinion paragraphs и сравнении культурных перспектив, поэтому она напрямую полезна для уроков и экзаменов.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отражаются в волонтерстве, соблюдении правил и реакции на несправедливость. Именно они показывают, готов ли человек участвовать в жизни сообщества ответственно.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Mature Personal Position Is Built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вместо импульса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позиция начинается с умения объяснять, почему ты думаешь именно так. Человек не просто повторяет мнение, а связывает его с фактами, опытом и логикой.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корректировка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появляются более сильные доказательства, зрелость проявляется в готовности изменить взгляд. Это не слабость, а признак интеллектуальной честности и уважения к истине.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без унижения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убеждения могут сочетаться с открытостью к разговору. Человек слушает оппонента, задает уточняющие вопросы и не превращает несогласие в личное оскорбление.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 границами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свобода становится зрелой только тогда, когда она не нарушает dignity, rights и безопасность других. Поэтому уважение к границам — часть ответственной позиции.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Values and Beliefs Help Us Understand Ourselves and Others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задают направление, убеждения формируют картину мира, а нормы помогают жить вместе. Понимание этих различий делает речь точнее, выбор ответственнее, а общение — уважительнее и глубже.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2026-05-31T17:46:11Z</dcterms:created>
  <dcterms:modified xsi:type="dcterms:W3CDTF">2026-05-31T17:46:11Z</dcterms:modified>
</cp:coreProperties>
</file>