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систематических групп рыб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древняя и разнообразная группа позвоночных, населяющая воды всей планеты.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рыб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рыбы появились около 500 млн лет назад. За это время они развили челюсти и разные скелеты, став предками всех наземных позвоночных.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участники пищевых цепей
</a:t>
            </a:r>
            <a:pPr algn="l" indent="0" marL="0">
              <a:lnSpc>
                <a:spcPct val="90000"/>
              </a:lnSpc>
              <a:buNone/>
            </a:pPr>
            <a:r>
              <a:rPr lang="en-US" sz="45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являются важной пищей для многих животных, включая птиц и млекопитающих. Их разнообразие обеспечивает стабильность водных экосистем.
</a:t>
            </a:r>
            <a:endParaRPr lang="en-US" sz="11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влияют на качество воды, перерабатывая органические остатки и поддерживая баланс минеральных веществ в водоёмах.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воды и среды обитания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20 000 видов рыб обитают в морях, а около 14 000 — в пресных водах, показывая адаптивность к разным условиям.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 в экосистемах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делятся на три большие группы: круглоротые, хрящевые и костные, отличающиеся строением скелета и челюстного аппарата.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 не имеют челюстей и обладают хрящевым скелетом, в то время как хрящевые и костные рыбы имеют разные типы скелета и чешуи.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основывается на внешних и генетических признаках, обеспечивая точное разделение и изучение разнообразия рыб.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рыб: основные деления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Круглоротые: отличительные особенности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ротового аппарата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круглоротых, таких как миноги и миксины, рот круглый и присоскообразный с роговыми зубцами. Это позволяет им закрепляться на других организмах.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экология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круглоротых ведут паразитический или сапрофитный образ жизни, что выделяет их среди других рыб и отражает уникальные адаптации.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круглоротых и челюстноротых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 строению головы, скелета, органов чувств и жаберных щелей.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 отличаются простым строением головы и отсутствием челюстей, что отражает их древнее происхождение.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исследования, 2023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характеристики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рыбы, такие как акулы, имеют полностью хрящевой скелет и плакоидную чешую, схожую с зубами млекопитающих, обеспечивая высокую прочность.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адаптации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хрящевых рыб живут в морях, обладают развитым обонянием и острыми охотничьими навыками, что делает их эффективными хищниками.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представителей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хрящевым относят акул, скатов и химеры — разнообразные виды с уникальными биологическими особенностями и стратегиями выживания.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черты и примеры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Индо-Тихоокеанская зона — мировой центр разнообразия хрящевых рыб с более чем 60% видов.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видов свидетельствует об оптимальных условиях обитания и богатстве ресурсов в этом регионе.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хрящевых рыб по регионам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FishBase, 2022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хрящевых рыб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демонстрируют яйцеживорождение, при котором эмбрионы развиваются внутри матери, что обеспечивает лучшую защиту потомства.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встречается у акул, где малыши рождаются полностью сформированными и готовы к самостоятельной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хрящевые рыбы откладывают яйца с плотной оболочкой, защищающей эмбрионы от неблагоприятных условий.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случаев наблюдается забота о потомстве, что повышает шансы выживания молодняка в природной среде.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обладают твёрдым костным скелетом и жаберными крышками, что обеспечивает защиту и эффективное дыхание в воде.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выполняет функцию регуляции плавучести, позволяя рыбе легко менять глубину погружения.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чешуи — ганоидная, циклоидная и ктеноидная — отражают эволюционные изменения от древних до современных видов.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рыбы: основные признаки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Лучепёрые рыбы — самая крупная группа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распространение лучепёрых рыб
</a:t>
            </a:r>
            <a:pPr algn="ctr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Лучепёрые рыбы представлены самым большим разнообразием среди всех рыб — свыше 32 000 видов. Они обитают практически во всех водоёмах: от мелких пресных ручьев до глубоких морских впадин, демонстрируя невероятную адаптивность.
</a:t>
            </a:r>
            <a:endParaRPr lang="en-US" sz="1125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4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плавников и значение в классификации
</a:t>
            </a:r>
            <a:pPr algn="ctr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Отличительной чертой лучепёрых рыб является строение плавников — они состоят из тонких косточек-лучей. Эта особенность позволяет им точно маневрировать в воде и служит важным классификационным признаком в систематике рыб.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включают несколько подразделений, среди них лучепёрые преобладают по количеству видов и экологическому разнообразию.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костных рыб — лучепёрые, что подчеркивает их успешность в эволюции и приспособленность к разнообразным средам обитания.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костных рыб по подразделениям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2022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Лопастепёрые рыбы и их значение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Лопастепёрые рыбы обладают мясистыми плавниками с костными элементами, позволяющими им делать первые движения, сходные с наземными позвоночными.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редкие современные виды, например латимерии и двоякодышащие рыбы, которые считаются «живыми ископаемыми» из-за своего древнего происхождения.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изучение важно для понимания эволюции перехода от водной к наземной жизни и помогает исследовать биологические механизмы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органы как средство выживания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электрический угорь и электрический скат, обладают органами, генерирующими электрические импульсы. Они помогают рыбе находить добычу, защищаться от хищников и общаться в темной воде.
</a:t>
            </a:r>
            <a:endParaRPr lang="en-US" sz="99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изменение цвета у камбалы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способна менять окраску тела в зависимости от цвета грунта, что обеспечивает эффективную маскировку от хищников и помогает оставаться незаметной для добычи на морском дне.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Антифризные белки у антарктических рыб
</a:t>
            </a:r>
            <a:pPr algn="l" indent="0" marL="0">
              <a:lnSpc>
                <a:spcPct val="90000"/>
              </a:lnSpc>
              <a:buNone/>
            </a:pPr>
            <a:r>
              <a:rPr lang="en-US" sz="39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рыбы вырабатывают специальные белки, предотвращающие кристаллизацию воды в организме при очень низких температурах. Это позволяет им выживать в экстремальных условиях южных морей.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рыб
</a:t>
            </a:r>
            <a:endParaRPr lang="en-US" sz="29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разнообразия групп рыб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численность и разнообразие основных групп рыб, показывая преобладание костных видов в экосистемах.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доминируют по численности и разнообразию, занимая все типы водных сред и играя ключевую роль в экосистемах.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ихтиологии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культурная значимость рыб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важнейший источник белка
</a:t>
            </a:r>
            <a:pPr algn="ctr" indent="0" marL="0">
              <a:lnSpc>
                <a:spcPct val="90000"/>
              </a:lnSpc>
              <a:buNone/>
            </a:pPr>
            <a:r>
              <a:rPr lang="en-US" sz="46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людей по всему миру зависят от рыб как основного источника белка. Этот ресурс обеспечивает питание и здоровье многих национальных сообществ.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рыболовства и аквакультуры
</a:t>
            </a:r>
            <a:pPr algn="ctr" indent="0" marL="0">
              <a:lnSpc>
                <a:spcPct val="90000"/>
              </a:lnSpc>
              <a:buNone/>
            </a:pPr>
            <a:r>
              <a:rPr lang="en-US" sz="44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разведение рыбы создают рабочие места для более чем 10% населения некоторых стран, обеспечивая устойчивый доход и продовольственную безопасность.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культуре и традициях
</a:t>
            </a:r>
            <a:pPr algn="ctr" indent="0" marL="0">
              <a:lnSpc>
                <a:spcPct val="90000"/>
              </a:lnSpc>
              <a:buNone/>
            </a:pPr>
            <a:r>
              <a:rPr lang="en-US" sz="48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занимают важное место в мифах, фестивалях и национальных кухнях, вдохновляя искусство и подчеркивая связь человека с природными ресурсами.
</a:t>
            </a:r>
            <a:endParaRPr lang="en-US" sz="11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прогресс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загрязнение вод и строительство дамб привели к существенному сокращению привычных мест обитания многих видов рыб.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квот и охраняемых территорий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целью защиты рыбных запасов начато регулирование лова и создание заповедников, что способствует стабилизации популяций.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программы восстановления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правительственные инициативы направлены на восстановление исчезающих видов и сохранение биоразнообразия, включая разведение в неволе.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проблемы инвазивных видов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чужеродных видов нарушает экологическое равновесие, угрожая местным видам рыб и водным экосистемам.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разнообразия рыб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систематики: путь от типа к виду
</a:t>
            </a:r>
            <a:pPr algn="l" indent="0" marL="0">
              <a:lnSpc>
                <a:spcPct val="90000"/>
              </a:lnSpc>
              <a:buNone/>
            </a:pPr>
            <a:r>
              <a:rPr lang="en-US" sz="9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типа Хордовые до конкретных видов рыб — система классификации
</a:t>
            </a:r>
            <a:endParaRPr lang="en-US" sz="25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глубоководных рыб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два десятилетия учёные обнаружили десятки ранее неизвестных глубоководных рыб благодаря современным технологиям подводных аппаратов и экспедициям.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ДНК-баркодинг в систематике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генетики позволяют выявлять скрытое биоразнообразие и уточнять эволюционные связи между видами, что существенно обновляет традиционные классификации.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открытия в ихтиологии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систематики рыб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систематике рыб помогают понимать эволюцию, сохранять разнообразие и защищать экосистемы, что важно для экологии, медицины и продовольственной безопасности.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2026-05-08T19:54:32Z</dcterms:created>
  <dcterms:modified xsi:type="dcterms:W3CDTF">2026-05-08T19:54:32Z</dcterms:modified>
</cp:coreProperties>
</file>