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в атмосфере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запускает всю цепочку: от пара до росы и тумана.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постоянно приходит в воздух с поверхности океанов, почвы и растений, а затем снова возвращается на Землю в виде капель и льда.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влага в воздухе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797" y="1474950"/>
            <a:ext cx="3285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возникает там, где воздух у земли становится почти насыщенным. Тогда мельчайшие капли начинают висеть в воздухе и делают всё вокруг размытым.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у земли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эти явления особенно заметны, потому что ночью поверхности теряют тепло. Чем выше влажность, тем легче увидеть, как вода становится видимой.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утром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поверхность земли остывает, и воздух у самой земли тоже охлаждается. Если он достигает точки росы, водяной пар превращается в капли на траве и листьях.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Роса на траве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стекло действует как место, где пар быстро охлаждается. На его поверхности появляются мелкие капли, потому что воздух рядом с ним теряет часть влаги.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на стакане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утром появляется роса и туман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 — это вода, которую нельзя увидеть глазом. Он постоянно появляется там, где вода испаряется с открытой поверхности и смешивается с воздухом.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вода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теплее поверхность, тем быстрее двигаются молекулы воды и тем легче они покидают её. Поэтому в жару испарение идёт заметно активнее.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реки, лужи и влажная почва непрерывно пополняют запас пара в атмосфере. Растения тоже участвуют в этом процессе, отдавая влагу через листья.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испарения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в атмосфере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вода перемещается между океаном, сушей и атмосферой.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воды: роль атмосферы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000" y="1108175"/>
            <a:ext cx="8424000" cy="195792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находится в воздухе как газ и остаётся невидимым. Он может долго переноситься ветром, пока условия не заставят его перейти в другое состояние.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Пар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24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образуется в холодных частях атмосферы. Он встречается в верхних облаках и участвует в процессах, которые могут приводить к снегу и граду.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524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Лёд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62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Жидкие капли появляются после охлаждения или конденсации. Именно они делают видимыми облака, туман и росу, хотя сами капли обычно очень малы.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2562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Капли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состояния воды в воздухе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потепление заметно повышает способность воздуха удерживать пар, поэтому летняя духота ощущается сильнее.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температура, тем больше водяного пара может содержать воздух без конденсации.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зависимости насыщения водяного пара от температуры
</a:t>
            </a:r>
            <a:endParaRPr lang="en-US" sz="114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тёплый воздух вмещает больше влаги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остывает ночью, при движении вверх или при контакте с холодной поверхностью. Его способность удерживать пар снижается.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Охлаждение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образуются на частицах пыли, дыма или соли. Так запускается конденсация, которая делает видимыми туман, облака и росу.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Конденсация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воздуха становится достаточно холодным, лишний пар уже не остаётся в газовой форме. Он начинает собираться в мельчайшие капли.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Появление капель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и конденсация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большом расстоянии облако кажется сплошным и мягким, будто сделано из ваты. Но внутри него нет цельной массы: оно состоит из бесчисленных капель и крошечных кристаллов льда. Именно их скопление создаёт знакомую форму.
</a:t>
            </a:r>
            <a:endParaRPr lang="en-US" sz="1016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вата, а множество частиц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верхняя часть облака холоднее, и там образуются кристаллы льда. Такие облака выглядят иначе: они могут быть тоньше, светлее или иметь более резкие края.
</a:t>
            </a:r>
            <a:endParaRPr lang="en-US" sz="1134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в высоких облаках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в облаке настолько малы, что падают очень медленно и могут долго держаться в воздухе. Их движение поддерживают восходящие потоки, поэтому облако не исчезает сразу и меняет форму постепенно.
</a:t>
            </a:r>
            <a:endParaRPr lang="en-US" sz="1091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облако не падает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состоят облака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достигает этого уровня, лишний пар начинает переходить в капли.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относительной влажности воздуха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воздух при данной температуре достиг насыщения.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endParaRPr lang="en-US" sz="7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влажность показывает, какая часть максимального количества водяного пара уже есть в воздухе при данной температуре.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 означает насыщение: при охлаждении лишний пар начнёт конденсироваться в капли.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2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определение относительной влажности; значения на диаграмме иллюстрируют принцип насыщения воздуха.
</a:t>
            </a:r>
            <a:endParaRPr lang="en-US" sz="1132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относительная влажность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Психрометр использует два термометра, чтобы по разнице их показаний оценить влажность воздуха без сложных вычислений.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Психрометрическое измерение влажности воздуха в школьной практике.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сравнивает психрометр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97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термометра
</a:t>
            </a:r>
            <a:endParaRPr lang="en-US" sz="49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охлаждение влажного воздуха у поверхности земли приводит к появлению тумана или более слабой дымки.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туман и дымка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Поставьте стакан с льдом на стол и наблюдайте стенки: они быстро охлаждаются, а на поверхности появляются капли из водяного пара воздуха.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Стакан со льдом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Проводите наблюдения только рядом со взрослыми, не используйте горячую воду и не касайтесь острых краёв стекла. Для записи результатов достаточно нескольких коротких заметок.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 рядом сухую и слегка влажную салфетку. Сравните, какая из них высохнет быстрее, и отметьте, как меняется испарение тонкого слоя воды.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салфеток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наблюдения без риска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высокой влажности испарение пота идёт медленнее, поэтому жара переносится тяжелее, а видимость чаще ухудшается из-за капель в воздухе.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влажнее воздух, тем хуже охлаждается тело и тем выше вероятность тумана и сырой погоды.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влияния влажности на испарение и видимость; иллюстративные оценки без точных метеоданных.
</a:t>
            </a:r>
            <a:endParaRPr lang="en-US" sz="1053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влажность влияет на погоду и самочувствие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13600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не означает дождь. В воздухе может быть много водяного пара, но осадки не начнутся, пока не произойдёт охлаждение и конденсация.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08550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равно дождю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62425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не находится «где-то сверху». Он образуется прямо в воздухе у земли, когда температура падает до точки росы и появляются мелкие капли.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57375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сверху, а у земли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438012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 сама по себе не даёт осадков. Для капель нужны подходящие условия: охлаждение воздуха, частицы, на которых может начаться конденсация, и достаточное накопление влаги.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32963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значит осадки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путают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связаны понятия влажности, конденсации и тумана, и объясните ответы своими словами.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ответы понятны без подсказок, значит основные связи темы уже усвоены.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вопросы по теме «Влага в атмосфере. Часть 1».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понимания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соединяет испарение, охлаждение и конденсацию с явлениями, которые можно наблюдать каждый день.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цепочка процессов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охлаждении воздух достигает точки росы, и пар превращается в капли или кристаллы на частицах пыли.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Конденсация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появляются облака, туман и роса. Эти явления — разные формы одного процесса, который идёт в атмосфере ежедневно.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источника воды: океанов, рек, почвы и растений. Именно оттуда в атмосферу постоянно поступает влага.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Источник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вода испаряется и становится невидимым водяным паром. Его количество зависит прежде всего от температуры воздуха.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Испарение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в воздухе: главное и продолжение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цепочку: испарение, водяной пар, охлаждение, конденсация, капли и кристаллы, затем облака, туман и роса. В следующей части разберём осадки, движение воздушных масс и простые способы прогноза.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2026-07-26T09:31:48Z</dcterms:created>
  <dcterms:modified xsi:type="dcterms:W3CDTF">2026-07-26T09:31:48Z</dcterms:modified>
</cp:coreProperties>
</file>