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image" Target="../media/image-1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0494" y="0"/>
            <a:ext cx="3522761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B: Free Time — лексика, разговорные модели и повседневные занятия
</a:t>
            </a:r>
            <a:endParaRPr lang="en-US" sz="2687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Хобби, спорт, музыка и вопросы о привычках по-английски.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раздел free time в 5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привычках, интересах и досуге простыми английскими фразами. Ученики закрепляют лексику, учатся строить короткие диалоги и описывать то, что делают после уроков.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8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845741"/>
            <a:ext cx="658031" cy="5264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816495"/>
            <a:ext cx="658031" cy="58491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779938"/>
            <a:ext cx="658030" cy="65803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слов по теме свободного времени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чтение, рисование, музыка, настольные игры и поделки. Такие слова помогают описывать спокойный вечер дома и легко связываются с картинками или действием.
</a:t>
            </a:r>
            <a:endParaRPr lang="en-US" sz="1292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дела
</a:t>
            </a:r>
            <a:pPr algn="ctr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спорт и движение: swimming, cycling, skating, dancing, running. Они нужны, чтобы рассказывать о занятиях на улице, в секции или во дворе после школы.
</a:t>
            </a:r>
            <a:endParaRPr lang="en-US" sz="1388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с друзьями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общения с друзьями подойдут выражения meet friends, hang out, go to the park, play board games. Эти фразы показывают, как школьники проводят время вместе.
</a:t>
            </a:r>
            <a:endParaRPr lang="en-US" sz="1366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домашнем отдыхе, часто используют listen to music, watch films, surf the Internet, use a tablet. Такие слова описывают привычные вечерние занятия.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по картинке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 классе важно не только знать перевод, но и быстро узнавать слово по изображению, жесту или короткому описанию. Это развивает понимание речи и словарный запас.
</a:t>
            </a:r>
            <a:endParaRPr lang="en-US" sz="13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занятия в свободное время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занятия чаще выбирают школьники 10–11 лет после уроков и дома.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становятся активные и развлекательные занятия; чтение и настольные игры выбирают реже.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free time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таблица: занятие, фраза, место и пример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действие, место и готовую модель предложения для устного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 структуре примеры помогают быстрее запоминать лексику и строить собственные предложения.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раздела free time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дома: чтение, рисование, музыка и настольные игры
</a:t>
            </a:r>
            <a:endParaRPr lang="en-US" sz="2197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69900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9903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подходит для спокойного вечера и не требует специального места. Можно сказать: I like reading comic books. This hobby helps students relax and learn new words.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2130463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 творчество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130466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Drawing, painting and making crafts are popular at home because they are easy to start. A simple phrase is: I enjoy drawing animals after school.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3804100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04103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 to music is a common way to rest after lessons. It can happen at home or while doing homework, and it often helps students feel calm.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5477338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77341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Board games are a good choice for family evenings or time with friends. They teach patience, turn-taking and simple communication in a friendly situation.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7150538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150541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hobbies do not need much space or special equipment. They are practical for weekday evenings, when a student wants a quiet and comfortable activity.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86971" y="1470923"/>
            <a:ext cx="2599800" cy="147000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отдых: спорт, прогулки и игры на улице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Outdoor activities help children stay active and spend time in fresh air. Football, basketball, cycling and running are especially useful when there is enough energy after school.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энергия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337315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play football, go swimming and go for a walk. These phrases are not interchangeable, so students need to learn them as готовые словосочетания.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337315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сочетания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outdoor activities are more fun with classmates or family. You can say: We play football in the park, or They go for a walk after dinner.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с друзьями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students describe sport and walking, they practice action verbs, places and simple Present Simple sentences. This makes everyday speaking more natural and complete.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речи
</a:t>
            </a:r>
            <a:endParaRPr lang="en-US" sz="1200" dirty="0"/>
          </a:p>
        </p:txBody>
      </p:sp>
      <p:sp>
        <p:nvSpPr>
          <p:cNvPr id="21" name="Text 10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choice of activity often depends on weather. On a sunny day children can ride a bike or play outside, but on a cold day they may stay indoors.
</a:t>
            </a:r>
            <a:endParaRPr lang="en-US" sz="900" dirty="0"/>
          </a:p>
        </p:txBody>
      </p:sp>
      <p:sp>
        <p:nvSpPr>
          <p:cNvPr id="22" name="Text 11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имеет значение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занятие в свободное время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занятия в зависимости от домашнего задания, настроения, компании и погоды.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раздела free time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модели позволяют быстро строить личные высказывания о любимых занятиях без сложных грамматических форм.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конструкции помогают кратко говорить о своих вкусах и привычках.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ученики делают чаще: дома или на улице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объединяет спокойные домашние занятия и активные дела на свежем воздухе.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распределяется между indoor и outdoor activities, но у школьников обычно остаётся место и для того, и для другого.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free time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свободном времени в Present Simple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50900" y="152315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50900" y="171272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спросить о привычках, используют формы Do you…? и Does he/she…? Такие вопросы помогают быстро начать разговор о любимых занятиях, не перегружая речь длинными фразами.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110050" y="402220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 привычке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10050" y="421177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сообщить о себе или друге, используют Present Simple: He plays football on Fridays. She usually reads in the evening. Такие предложения связывают вопрос и ответ в одной теме.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3270263" y="3397438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270263" y="3587012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общие вопросы часто отвечают коротко: Yes, I do. No, I don’t. Такие ответы звучат естественно в диалоге и показывают, что ученик умеет быстро реагировать на вопрос.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2430475" y="2772675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частоте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2430475" y="2962250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often do you watch TV? помогает узнать, как регулярно происходит действие. В ответах удобно использовать слова always, usually, sometimes и never, чтобы сделать речь точнее и понятнее.
</a:t>
            </a:r>
            <a:endParaRPr lang="en-US" sz="700" dirty="0"/>
          </a:p>
        </p:txBody>
      </p:sp>
      <p:sp>
        <p:nvSpPr>
          <p:cNvPr id="18" name="Text 10"/>
          <p:cNvSpPr txBox="1"/>
          <p:nvPr/>
        </p:nvSpPr>
        <p:spPr>
          <a:xfrm>
            <a:off x="1590688" y="2147913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месте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590688" y="2337487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Where do you go after school? уточняет, где проходит досуг. Она особенно полезна, когда нужно рассказать о прогулках, встречах с друзьями или занятиях в кружках.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885566"/>
            <a:ext cx="4314825" cy="15419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в теме free time: утверждения, вопросы и отрицания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тема оформляется в разных типах предложений Present Simple.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три базовые формы предложения и запомнить, что для he/she в Present Simple добавляется -s.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грамматике Present Simple, тема Free time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с друзьями и семьёй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 друзьями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Маша встречается с подругами в парке. Они гуляют, разговаривают и иногда играют в настольные игры. Это помогает им отдыхать вместе и чувствовать себя частью команды.
</a:t>
            </a:r>
            <a:endParaRPr lang="en-US" sz="1062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семейный 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субботам Дима проводит время с семьёй дома. Они смотрят фильм, помогают готовить ужин и потом играют в игры. Такой вечер спокойный, но очень тёплый и весёлый.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 выходной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воскресенье Аня идёт на прогулку с мамой и младшим братом. Они ходят по двору, заходят в парк и обсуждают планы на неделю. Совместное время делает день приятнее и интереснее.
</a:t>
            </a:r>
            <a:endParaRPr lang="en-US" sz="10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84" y="1903609"/>
            <a:ext cx="456858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9331" y="1903609"/>
            <a:ext cx="399751" cy="4568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1903609"/>
            <a:ext cx="456858" cy="456858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149138" y="3694309"/>
            <a:ext cx="285536" cy="456858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934983" y="3739995"/>
            <a:ext cx="456858" cy="365486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словарь действия: глаголы для рассказа о досуге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20" name="Text 2"/>
          <p:cNvSpPr txBox="1"/>
          <p:nvPr/>
        </p:nvSpPr>
        <p:spPr>
          <a:xfrm>
            <a:off x="1121051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Используется, когда речь идёт об играх и спорте: play football, play board games, play computer games. Это один из самых полезных глаголов для темы свободного времени.
</a:t>
            </a:r>
            <a:endParaRPr lang="en-US" sz="1400" dirty="0"/>
          </a:p>
        </p:txBody>
      </p:sp>
      <p:sp>
        <p:nvSpPr>
          <p:cNvPr id="21" name="Text 3"/>
          <p:cNvSpPr txBox="1"/>
          <p:nvPr/>
        </p:nvSpPr>
        <p:spPr>
          <a:xfrm>
            <a:off x="3968144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чтения книг, комиксов и журналов. С помощью read легко рассказать о спокойном занятии дома: I read books in the evening.
</a:t>
            </a:r>
            <a:endParaRPr lang="en-US" sz="1400" dirty="0"/>
          </a:p>
        </p:txBody>
      </p:sp>
      <p:sp>
        <p:nvSpPr>
          <p:cNvPr id="22" name="Text 4"/>
          <p:cNvSpPr txBox="1"/>
          <p:nvPr/>
        </p:nvSpPr>
        <p:spPr>
          <a:xfrm>
            <a:off x="6839649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в сочетании listen to music. Глагол помогает описывать тихий отдых, когда ученик слушает песни дома, в дороге или перед сном.
</a:t>
            </a:r>
            <a:endParaRPr lang="en-US" sz="1400" dirty="0"/>
          </a:p>
        </p:txBody>
      </p:sp>
      <p:sp>
        <p:nvSpPr>
          <p:cNvPr id="23" name="Text 5"/>
          <p:cNvSpPr txBox="1"/>
          <p:nvPr/>
        </p:nvSpPr>
        <p:spPr>
          <a:xfrm>
            <a:off x="2710844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для выражений go swimming, go cycling, go for a walk. Он показывает движение или выход из дома и часто связан с активным отдыхом.
</a:t>
            </a:r>
            <a:endParaRPr lang="en-US" sz="1400" dirty="0"/>
          </a:p>
        </p:txBody>
      </p:sp>
      <p:sp>
        <p:nvSpPr>
          <p:cNvPr id="24" name="Text 6"/>
          <p:cNvSpPr txBox="1"/>
          <p:nvPr/>
        </p:nvSpPr>
        <p:spPr>
          <a:xfrm>
            <a:off x="5582349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Meet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рассказать о встречах с друзьями: meet friends, meet classmates. Этот глагол помогает описать общение и совместные дела после уроков или в выходные.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занятий: always, usually, sometimes, never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один пример распределения занятий по частоте и помогает сравнить популярность разных вариантов досуга.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занятие к повседневным интересам, тем чаще оно появляется в ответах школьников; менее популярные занятия требуют больше свободного времени.
</a:t>
            </a:r>
            <a:endParaRPr lang="en-US" sz="1385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урока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Мини-тексты о свободном времени: образцы для чтения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 — назвать героя текста и его любимое занятие. Обычно достаточно одной фразы, чтобы читатель сразу понял, о ком идёт речь и какой досуг ему нравится.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знакомство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можно составить похожий текст о себе по образцу. Это развивает чтение, память и устную речь, а также помогает использовать знакомые слова без подсказки.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пересказу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полезно объяснить причину выбора: it is fun, interesting, relaxing or healthy. Такая фраза учит не только называть действие, но и выражать простое мнение.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нравится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указать место и время: at home, in the park, after school, on Sunday. Эти детали делают текст живым и помогают запомнить новые слова в контексте.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рассказ о своём свободном времени
</a:t>
            </a:r>
            <a:endParaRPr lang="en-US" sz="218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устного ответа по теме Free time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встречаются в теме free time
</a:t>
            </a:r>
            <a:endParaRPr lang="en-US" sz="2505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955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play и go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955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помнить, что говорят play football, но go swimming и go cycling. Глагол play подходит для игр и командных видов спорта, а go — для многих активных занятий.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40363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вопросы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140363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нужно выбирать do или does по подлежащему. Ошибка возникает, когда ученик пишет Does you… вместо Do you… или забывает порядок слов в вопросе.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81400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-s у he/she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81400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для he и she глагол получает окончание -s: He watches cartoons, She goes swimming. Без этого окончания предложение звучит грамматически неверно.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487238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с -ing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5487238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like обычно ставят глагол с окончанием -ing: I like reading, I like drawing. Форма I like read считается ошибкой и её нужно исправлять сразу.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7160437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времени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7160437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темы свободного времени важны устойчивые сочетания: in the evening, on Sunday, after school. Если перепутать предлог, фраза звучит неестественно и теряет точность.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 — перевод — пример: опорная лексика по теме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даёт базовые слова, которые помогают говорить о хобби и свободном времени без лишних затруднений.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лексика охватывает и действия, и частотность, поэтому её удобно использовать в коротких устных ответах и мини-текстах.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к теме Part B: Free time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раздела: как говорить о свободном времени по-английски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ученики учатся говорить о хобби, задавать простые вопросы в Present Simple и описывать привычки с помощью слов частотности. Эти навыки помогают уверенно рассказывать о своём досуге и понимать ответы одноклассников.
</a:t>
            </a:r>
            <a:endParaRPr lang="en-US" sz="12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2026-05-30T11:17:21Z</dcterms:created>
  <dcterms:modified xsi:type="dcterms:W3CDTF">2026-05-30T11:17:21Z</dcterms:modified>
</cp:coreProperties>
</file>