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Clauses with who and which: относительные придаточные в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уточнять смысл с who и which без повторов.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relative clauses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придаточные помогают точно указать, о каком человеке, предмете или животном идет речь. Они делают речь яснее и часто нужны в описаниях людей, вещей, книг, питомцев и школьных историй на английском языке.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relative clause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683434" y="3732406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Relative clause — это придаточная часть, которая относится к существительному и уточняет его. Она стоит рядом с ним и добавляет важную или дополнительную информацию.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1399656" y="568515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со слова-связки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такое придаточное начинается с who или which. Эти слова соединяют существительное с описанием и показывают, к кому или к чему относится информация.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2115877" y="763790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 boy who won the race is my classmate слова who won the race помогают понять, какой именно boy имеется в виду, не повторяя имя или дополнительное описание.
</a:t>
            </a:r>
            <a:endParaRPr lang="en-US" sz="28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Who: когда речь идет о людях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0470100" y="32817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используют тогда, когда придаточное относится к человеку или группе людей. Это слово помогает связать имя существительное с описанием и сделать предложение точнее.
</a:t>
            </a:r>
            <a:endParaRPr lang="en-US" sz="2677" dirty="0"/>
          </a:p>
        </p:txBody>
      </p:sp>
      <p:sp>
        <p:nvSpPr>
          <p:cNvPr id="10" name="Text 3"/>
          <p:cNvSpPr txBox="1"/>
          <p:nvPr/>
        </p:nvSpPr>
        <p:spPr>
          <a:xfrm>
            <a:off x="10470000" y="5287588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the girl who sings, the teacher who helped us, the boy who plays football. Во всех случаях who вводит информацию о человеке без лишних повторов.
</a:t>
            </a:r>
            <a:endParaRPr lang="en-US" sz="2732" dirty="0"/>
          </a:p>
        </p:txBody>
      </p:sp>
      <p:sp>
        <p:nvSpPr>
          <p:cNvPr id="11" name="Text 4"/>
          <p:cNvSpPr txBox="1"/>
          <p:nvPr/>
        </p:nvSpPr>
        <p:spPr>
          <a:xfrm>
            <a:off x="10470000" y="7293400"/>
            <a:ext cx="7134600" cy="17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особенно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2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часто встречается в рассказах о друзьях, одноклассниках, членах семьи и учителях. Благодаря ему предложение звучит естественно и понятно даже в коротком тексте.
</a:t>
            </a:r>
            <a:endParaRPr lang="en-US" sz="26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Which: когда речь идет о предметах, животных и идеях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вещей и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употребляется, когда придаточное относится к предмету, животному или явлению. Оно помогает выделить нужный объект среди других и добавить точное описание.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такие сочетания: the bike which is red, the dog which lives next door, the idea which changed my mind. Здесь which соединяет существительное с пояснением.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просто вещи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which относится и к идеям, правилам или событиям. Это удобно, когда нужно уточнить мысль, правило урока или важное наблюдение.
</a:t>
            </a:r>
            <a:endParaRPr lang="en-US" sz="2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64597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или which: быстрый выбор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 чему относится придаточное, и выберите нужное слово-связку.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выбирают для людей, which — для предметов, животных и идей.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правилам употребления относительных придаточных в английском языке.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придаточного в предложении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слово, которое нужно уточнить: человек, предмет или животное. Именно к нему будет относиться относительное придаточное.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Итоговая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уточнения продолжается основная часть предложения: This is the student who asked the question. Если придаточное отдалить от существительного, смысл становится менее ясным.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Сразу после него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ставят who или which и добавляют описание. Придаточное обычно идет сразу после существительного, чтобы связь между частями предложения была понятной.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who и which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относительном придаточном и связь между существительным и описанием.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Ограничительные придаточные: важная часть смысла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683434" y="3732406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 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Ограничительные relative clauses сообщают информацию, без которой нельзя понять, о ком или о чем идет речь. Они не просто дополняют, а уточняют смысл существительного.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1399656" y="568515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значение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The students who finished early left first говорится только о тех учениках, которые закончили раньше. Если убрать придаточное, смысл станет более общим и изменится.
</a:t>
            </a:r>
            <a:endParaRPr lang="en-US" sz="2869" dirty="0"/>
          </a:p>
        </p:txBody>
      </p:sp>
      <p:sp>
        <p:nvSpPr>
          <p:cNvPr id="11" name="Text 4"/>
          <p:cNvSpPr txBox="1"/>
          <p:nvPr/>
        </p:nvSpPr>
        <p:spPr>
          <a:xfrm>
            <a:off x="2115877" y="763790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запятых
</a:t>
            </a:r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придаточные не выделяются запятыми, потому что они тесно связаны с существительным. Это показывает, что информация является необходимой, а не просто дополнительной.
</a:t>
            </a:r>
            <a:endParaRPr lang="en-US" sz="27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Неограничительные придаточные: дополнительная информация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факт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Неограничительные relative clauses сообщают дополнительную деталь о человеке или предмете. Основной смысл предложения уже ясен и без этой части.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Выделяются запятыми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обычно отделяются запятыми, потому что они не уточняют выбор существительного, а просто дают еще один факт о нем.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My brother, who lives in London, likes football фраза who lives in London добавляет сведения о брате, но не помогает определить, о каком брате идет речь.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which охватывает больше типов существительных, а who почти всегда связан с людьми.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who нужен для людей, а which применяется шире — к вещам, животным, книгам и абстрактным понятиям.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who и which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примеры данной презентации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в вопросах и which в относительных придаточных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176244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выборе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which помогает выбрать один вариант из нескольких. Например, Which book do you want? спрашивает, какую книгу человек предпочитает, а не описывает книгу подробнее.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6799793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относительном придаточном which не задает вопрос, а соединяет существительное с уточнением. В предложении The book which I want is on the table оно добавляет важную информацию.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12430728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слово which может выполнять две роли: спрашивать и связывать части предложения. Чтобы не ошибиться, нужно смотреть на общий смысл и структуру фразы.
</a:t>
            </a:r>
            <a:endParaRPr lang="en-US" sz="2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как подлежащее в придаточном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выполняет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употребляется, когда в придаточном именно человек совершает действие. В предложениях the boy who lives here и the girl who likes science после who сразу идет глагол.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повторения имени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имя уже названо, who позволяет не повторять его еще раз. Фраза the teacher who explains grammar звучит естественно и делает описание более точным и коротким.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школьная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часто встречается в рассказах о классе, друзьях и семье. Она помогает сказать, кто что делает, и подходит для коротких, понятных предложений уровня 6 класса.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как подлежащее в придаточном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683434" y="3732406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предметов и явлений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ставится, когда придаточное описывает предмет, животное или явление. В примере the train which arrives at 8:00 речь идет о поезде, который выполняет действие.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1399656" y="568515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сразу после which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which обычно следует сказуемое, потому что слово обозначает подлежащее внутри придаточного. В предложении the book which helps me learn English это помогает увидеть связь частей.
</a:t>
            </a:r>
            <a:endParaRPr lang="en-US" sz="2741" dirty="0"/>
          </a:p>
        </p:txBody>
      </p:sp>
      <p:sp>
        <p:nvSpPr>
          <p:cNvPr id="11" name="Text 4"/>
          <p:cNvSpPr txBox="1"/>
          <p:nvPr/>
        </p:nvSpPr>
        <p:spPr>
          <a:xfrm>
            <a:off x="2115877" y="763790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без повтора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делает описание точнее и позволяет не повторять существительное. Например, the dog which sleeps under the table сразу показывает, о какой собаке идет речь.
</a:t>
            </a:r>
            <a:endParaRPr lang="en-US" sz="2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60236"/>
            <a:ext cx="10121400" cy="4777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и их значение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какое существительное уточняется и как это выражается по-русски.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трех примерах relative clause относится к существительному и делает значение предложения конкретнее.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материала урока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who и which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who и which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ставить who рядом с предметом. Неверно: the book who is on the desk. Верно: the book which is on the desk, потому что book — не человек.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нужного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придаточное должно относиться к конкретному слову. Если существительное не названо, непонятно, что именно описывает who или which, и предложение становится неясным.
</a:t>
            </a:r>
            <a:endParaRPr lang="en-US" sz="2639" dirty="0"/>
          </a:p>
        </p:txBody>
      </p:sp>
      <p:sp>
        <p:nvSpPr>
          <p:cNvPr id="12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большое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нужно ставить сразу после слова, которое оно уточняет. Если его отодвинуть далеко, читателю трудно понять связь между существительным и дополнительной информацией.
</a:t>
            </a:r>
            <a:endParaRPr lang="en-US" sz="26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выбрать who или which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 типу существительного и месту придаточного в предложении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вводят относительные придаточные, но относятся к разным группам существительных. Это главное правило выбора в школьных предложениях.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закреплен за людьми, а which подходит для неодушевленных предметов, животных, мест и абстрактных понятий.
</a:t>
            </a:r>
            <a:endParaRPr lang="en-US" sz="2346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who и which по типам существительных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существительных по примерам урока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Мини-банк моделей для 6 класса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человека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the person who… и the classmate who… подходят для описания одноклассников, друзей и членов семьи. Они помогают строить короткие, понятные предложения без повторения имени.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книги и вещи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the book which… и the thing which… удобны для описания учебных материалов, любимых вещей и школьных предметов. После which можно добавить простое уточнение.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животных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the animal which… помогает рассказать о питомцах и животных вокруг нас. Она особенно полезна в мини-рассказах, где важно назвать животное и описать его действие.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упражнений и ответов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the friend who… и the animal which… легко использовать в ответах на уроке, в письменных заданиях и в коротких описаниях. Они хорошо тренируют выбор нужного слова.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clauses with who and which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выбирают для людей, а which — для предметов, животных и идей. Относительные придаточные делают английскую речь точнее, помогают избегать повторов и строить ясные предложения.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2026-05-30T15:32:44Z</dcterms:created>
  <dcterms:modified xsi:type="dcterms:W3CDTF">2026-05-30T15:32:44Z</dcterms:modified>
</cp:coreProperties>
</file>