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«Мне трудно без России»: тема Родины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литературе — это язык, память, природа и внутреннее чувство связи со своей страной.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и поэты XIX–XX веков часто обращались к теме Родины, потому что через неё раскрываются личные переживания, история страны и характер народа.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Родины важна для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не просто грусть по знакомым местам, а чувство утраты привычного мира, где человеку понятно всё: язык, обычаи и уклад жизни.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фразе слышится связь с домом, семьёй, родным пейзажем и детскими воспоминаниями. Именно они создают ощущение защищённости и внутреннего покоя.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такое состояние обычно переживает лирический герой. Он особенно ясно понимает ценность Родины, когда оказывается далеко от неё.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увидеть, что любовь к стране проявляется не в громких словах, а в глубокой личной привязанности к родному миру.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фраза «мне трудно без России»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Родина начинается с простых и знакомых вещей: дома, двора, школы, улицы, друзей, семейных привычек и любимых мест рядом с домом.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прозе эти впечатления превращаются в художественные детали: дорогу к школе, деревья за окном, речку, запах осени, разговоры в семье.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повседневной жизни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 в жизни и литературе складывается из личного опыта, а не из одного впечатления.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его усиливают язык, природа и семья: именно они создают образ родного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 и обобщённым литературным наблюдениям.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чувство Родины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хранит пословицы, народные песни, сказки и устойчивые выражения, поэтому он помогает передавать память народа от поколения к поколению.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язык становится главным инструментом создания образа Родины. Через точные и простые слова писатели вызывают у читателя узнаваемые чувства.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дороге, поле, реке, снегe, доме и сердце звучат особенно выразительно, когда они связаны с личным переживанием героя.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часть национальной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стране помогают понять масштаб темы Родины в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размер страны и её культурное разнообразие помогают писателям создавать многогранный образ Родины.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справочные данные; для урока используются общеизвестные сведения.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литературных и культурных фактах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русские пейзажи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берёзы, леса, реки, снег и широкое небо часто становятся в литературе знаками родной земли. Такие детали сразу вызывают чувство узнаваемости.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Есенина, Тютчева, Некрасова, Бунина и Паустовского природа не просто описана. Она передаёт настроение, помогает понять человека и раскрывает образ России.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в литературных образах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личная память в теме Родины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 часто начинается с семейных историй: рассказов старших, старых фотографий, домашних праздников и мест, с которыми связаны важные воспоминания.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такие детали делают Родину не отвлечённым понятием, а частью жизни героя. Через них видно, как личная память соединяется с историей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человеку почувствовать преемственность поколений. Поэтому воспоминания о близких в художественном тексте нередко становятся частью образа Родины.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от личного опыта человек приходит к глубокому чувству связи со страной.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возникает чувство Родины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летописи и древнерусские памятники связывают Родину с истоками государственности, верой, памятью предков и началом общей истории народа.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стала символом защиты страны. В литературе она усилила темы долга, мужества и ответственности перед Отчизной.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показала, что любовь к Родине проверяется в испытаниях. Писатели говорили о памяти, потере и стойкости народа.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космоса, труд и восстановление страны расширили образ России как государства созидания, где история продолжается в делах людей.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как часть образа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соединяет эти символы с разными сторонами жизни страны: природой, историей, бытом и традициями.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образ России строится на природных и исторических деталях, потому что они сразу вызывают узнаваемые ассоциации.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темы и общеизвестным культурным символам России.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России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Родина как 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любовь к России часто слышна в звучании родного слова, в интонации свободной речи и в спокойной ясности образов. Его поэтическая Россия выглядит светлой и внутренне гармоничной, даже когда в ней чувствуется история и тревога времени.
</a:t>
            </a:r>
            <a:endParaRPr lang="en-US" sz="103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Есенин: народная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и Есенина Родина тесно связана с жизнью простых людей, полем, дорогой и деревенским пейзажем. Их стихи помогают увидеть Россию через труд, терпение и тихую красоту, которая особенно заметна в привычных, незаметных вещах.
</a:t>
            </a:r>
            <a:endParaRPr lang="en-US" sz="1024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Лермонтов: тревога и сила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Лермонтова образ страны звучит более напряжённо: в нём есть и боль, и ожидание перемен, и чувство исторической судьбы. Такая поэзия показывает, что любовь к Родине бывает не только радостной, но и очень серьёзной.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 Родине: главные авторы и мотивы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уезжает далеко, привычные слова, интонации и правила жизни начинают звучать особенно ясно. То, что казалось обычным, становится дорогим и незаменимым.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сильнее чувствуется ценность знакомых мест: улицы, школы, двора, голоса близких людей. Память о них помогает герою не потерять внутреннюю опору.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обостряет восприятие родной культуры: еды, праздников, погоды, народных обычаев и семейных привычек. Через эти детали литература передаёт тоску по дому.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делает образ Родины глубже, потому что показывает не только любовь, но и зависимость человека от своего прошлого. В художественном тексте это чувство звучит особенно искренне.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особенно остро Родина ощущается на расстоянии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меняется внутреннее состояние героя, когда он оказывается дома и вдали от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связан с устойчивостью и теплом, а расстояние — с тревогой и усиленной памятью. Именно контраст делает родное особенно значимым.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литературных мотивов темы Родины.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расстояние: сравнение образов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разных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странице могут встретиться дети в национальных костюмах, и каждый образ будет по-своему узнаваем. Литература показывает, что многообразие народов не мешает единству страны, а делает его живым и настоящим.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сказки, 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России есть свои песни, сказки, узоры, блюда и слова приветствия. Писатели и поэты бережно вводят эти детали в текст, чтобы показать богатство общей культуры без потери уважения к различиям.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 — разные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литературе строится не на одинаковости, а на соседстве традиций. Когда рядом звучат разные языки и видны книги о разных регионах, читатель лучше понимает, что сила страны — в её разнообразии.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многонациональная страна в литературе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литературный эпизод может соединить личное воспоминание героя с судьбой целого народа.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объединяют язык, память и семья: именно они связывают частную жизнь человека с общей историей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содержанию школьного курса литературы.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в образе Родины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чувство Родины переходит от знания к личному поступку.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связь с Родиной в литературе и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литературе звучит как единое пространство языка, памяти и сердца.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материалам темы и школьному анализу литературных образов.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идея объединяет все образы Родины: человек чувствует себя цельным, когда рядом с ним его родная культура и история.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тема Родины остаётся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показывает, как личные чувства соединяются с историей страны. Через дом, природу, язык и память литература помогает понять, что любовь к России начинается с самых близких вещей.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2026-05-19T05:32:39Z</dcterms:created>
  <dcterms:modified xsi:type="dcterms:W3CDTF">2026-05-19T05:32:39Z</dcterms:modified>
</cp:coreProperties>
</file>